
<file path=[Content_Types].xml><?xml version="1.0" encoding="utf-8"?>
<Types xmlns="http://schemas.openxmlformats.org/package/2006/content-types">
  <Default Extension="emf" ContentType="image/x-emf"/>
  <Default Extension="wmf" ContentType="image/x-wmf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3.xml" ContentType="application/vnd.openxmlformats-officedocument.theme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theme/theme4.xml" ContentType="application/vnd.openxmlformats-officedocument.theme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theme/theme5.xml" ContentType="application/vnd.openxmlformats-officedocument.theme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theme/theme6.xml" ContentType="application/vnd.openxmlformats-officedocument.theme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theme/theme7.xml" ContentType="application/vnd.openxmlformats-officedocument.theme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theme/theme8.xml" ContentType="application/vnd.openxmlformats-officedocument.theme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theme/theme9.xml" ContentType="application/vnd.openxmlformats-officedocument.theme+xml"/>
  <Override PartName="/ppt/theme/theme10.xml" ContentType="application/vnd.openxmlformats-officedocument.theme+xml"/>
  <Override PartName="/ppt/theme/theme11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4" r:id="rId1"/>
    <p:sldMasterId id="2147483692" r:id="rId2"/>
    <p:sldMasterId id="2147483680" r:id="rId3"/>
    <p:sldMasterId id="2147483686" r:id="rId4"/>
    <p:sldMasterId id="2147483710" r:id="rId5"/>
    <p:sldMasterId id="2147483698" r:id="rId6"/>
    <p:sldMasterId id="2147483668" r:id="rId7"/>
    <p:sldMasterId id="2147483704" r:id="rId8"/>
    <p:sldMasterId id="2147483716" r:id="rId9"/>
  </p:sldMasterIdLst>
  <p:notesMasterIdLst>
    <p:notesMasterId r:id="rId30"/>
  </p:notesMasterIdLst>
  <p:handoutMasterIdLst>
    <p:handoutMasterId r:id="rId31"/>
  </p:handoutMasterIdLst>
  <p:sldIdLst>
    <p:sldId id="269" r:id="rId10"/>
    <p:sldId id="355" r:id="rId11"/>
    <p:sldId id="361" r:id="rId12"/>
    <p:sldId id="403" r:id="rId13"/>
    <p:sldId id="404" r:id="rId14"/>
    <p:sldId id="401" r:id="rId15"/>
    <p:sldId id="393" r:id="rId16"/>
    <p:sldId id="396" r:id="rId17"/>
    <p:sldId id="363" r:id="rId18"/>
    <p:sldId id="397" r:id="rId19"/>
    <p:sldId id="368" r:id="rId20"/>
    <p:sldId id="402" r:id="rId21"/>
    <p:sldId id="369" r:id="rId22"/>
    <p:sldId id="360" r:id="rId23"/>
    <p:sldId id="354" r:id="rId24"/>
    <p:sldId id="399" r:id="rId25"/>
    <p:sldId id="353" r:id="rId26"/>
    <p:sldId id="398" r:id="rId27"/>
    <p:sldId id="370" r:id="rId28"/>
    <p:sldId id="267" r:id="rId29"/>
  </p:sldIdLst>
  <p:sldSz cx="9144000" cy="6858000" type="screen4x3"/>
  <p:notesSz cx="9144000" cy="6858000"/>
  <p:defaultTextStyle>
    <a:defPPr>
      <a:defRPr lang="cs-C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Společné" id="{527D2396-68E2-4B20-A273-57CCB58DD686}">
          <p14:sldIdLst>
            <p14:sldId id="269"/>
          </p14:sldIdLst>
        </p14:section>
        <p14:section name="Úvod" id="{5970A144-3C58-448C-BD2B-C38593FDD286}">
          <p14:sldIdLst>
            <p14:sldId id="355"/>
            <p14:sldId id="361"/>
            <p14:sldId id="403"/>
            <p14:sldId id="404"/>
          </p14:sldIdLst>
        </p14:section>
        <p14:section name="MRR - ustanovení" id="{62AC49B9-5570-4D3B-81ED-883F31804FC4}">
          <p14:sldIdLst>
            <p14:sldId id="401"/>
            <p14:sldId id="393"/>
            <p14:sldId id="396"/>
            <p14:sldId id="363"/>
            <p14:sldId id="397"/>
            <p14:sldId id="368"/>
            <p14:sldId id="402"/>
          </p14:sldIdLst>
        </p14:section>
        <p14:section name="MRR - prohlášení a služby" id="{B6DF6F72-7A2D-4BE7-A12D-8011FC8CAE5B}">
          <p14:sldIdLst>
            <p14:sldId id="369"/>
            <p14:sldId id="360"/>
            <p14:sldId id="354"/>
            <p14:sldId id="399"/>
            <p14:sldId id="353"/>
            <p14:sldId id="398"/>
          </p14:sldIdLst>
        </p14:section>
        <p14:section name="SDG" id="{F0DC892F-73B7-4DC0-85F7-83457FFE1A38}">
          <p14:sldIdLst>
            <p14:sldId id="370"/>
          </p14:sldIdLst>
        </p14:section>
        <p14:section name="závěr" id="{29EA32C4-FB60-45C2-8251-0B3B93410DF7}">
          <p14:sldIdLst>
            <p14:sldId id="267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81">
          <p15:clr>
            <a:srgbClr val="A4A3A4"/>
          </p15:clr>
        </p15:guide>
        <p15:guide id="2" orient="horz" pos="3843">
          <p15:clr>
            <a:srgbClr val="A4A3A4"/>
          </p15:clr>
        </p15:guide>
        <p15:guide id="3" orient="horz" pos="3562">
          <p15:clr>
            <a:srgbClr val="A4A3A4"/>
          </p15:clr>
        </p15:guide>
        <p15:guide id="4" pos="5481">
          <p15:clr>
            <a:srgbClr val="A4A3A4"/>
          </p15:clr>
        </p15:guide>
        <p15:guide id="5" pos="280">
          <p15:clr>
            <a:srgbClr val="A4A3A4"/>
          </p15:clr>
        </p15:guide>
        <p15:guide id="6" pos="1746">
          <p15:clr>
            <a:srgbClr val="A4A3A4"/>
          </p15:clr>
        </p15:guide>
        <p15:guide id="7" pos="1462">
          <p15:clr>
            <a:srgbClr val="A4A3A4"/>
          </p15:clr>
        </p15:guide>
        <p15:guide id="8" pos="3207">
          <p15:clr>
            <a:srgbClr val="A4A3A4"/>
          </p15:clr>
        </p15:guide>
        <p15:guide id="9" pos="2928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Pavlík Tomáš 2" initials="PT" lastIdx="2" clrIdx="0"/>
  <p:cmAuthor id="1" name="Klimánková Pavlína" initials="KP" lastIdx="0" clrIdx="1"/>
  <p:cmAuthor id="2" name="Müller David" initials="MD" lastIdx="16" clrIdx="2"/>
  <p:cmAuthor id="3" name="Kramešová Barbora" initials="KB" lastIdx="1" clrIdx="3">
    <p:extLst>
      <p:ext uri="{19B8F6BF-5375-455C-9EA6-DF929625EA0E}">
        <p15:presenceInfo xmlns:p15="http://schemas.microsoft.com/office/powerpoint/2012/main" userId="Kramešová Barbora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46ECA"/>
    <a:srgbClr val="5F62CF"/>
    <a:srgbClr val="5656D8"/>
    <a:srgbClr val="4E4EE0"/>
    <a:srgbClr val="694DE1"/>
    <a:srgbClr val="3333FF"/>
    <a:srgbClr val="6666FF"/>
    <a:srgbClr val="B9E0F7"/>
    <a:srgbClr val="004B8D"/>
    <a:srgbClr val="13B5E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726" autoAdjust="0"/>
    <p:restoredTop sz="96416" autoAdjust="0"/>
  </p:normalViewPr>
  <p:slideViewPr>
    <p:cSldViewPr snapToGrid="0" snapToObjects="1">
      <p:cViewPr varScale="1">
        <p:scale>
          <a:sx n="72" d="100"/>
          <a:sy n="72" d="100"/>
        </p:scale>
        <p:origin x="1330" y="53"/>
      </p:cViewPr>
      <p:guideLst>
        <p:guide orient="horz" pos="281"/>
        <p:guide orient="horz" pos="3843"/>
        <p:guide orient="horz" pos="3562"/>
        <p:guide pos="5481"/>
        <p:guide pos="280"/>
        <p:guide pos="1746"/>
        <p:guide pos="1462"/>
        <p:guide pos="3207"/>
        <p:guide pos="2928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5888"/>
    </p:cViewPr>
  </p:sorterViewPr>
  <p:notesViewPr>
    <p:cSldViewPr snapToGrid="0" snapToObjects="1" showGuides="1">
      <p:cViewPr varScale="1">
        <p:scale>
          <a:sx n="91" d="100"/>
          <a:sy n="91" d="100"/>
        </p:scale>
        <p:origin x="-2440" y="-104"/>
      </p:cViewPr>
      <p:guideLst>
        <p:guide orient="horz" pos="2160"/>
        <p:guide pos="288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Master" Target="slideMasters/slideMaster8.xml"/><Relationship Id="rId13" Type="http://schemas.openxmlformats.org/officeDocument/2006/relationships/slide" Target="slides/slide4.xml"/><Relationship Id="rId18" Type="http://schemas.openxmlformats.org/officeDocument/2006/relationships/slide" Target="slides/slide9.xml"/><Relationship Id="rId26" Type="http://schemas.openxmlformats.org/officeDocument/2006/relationships/slide" Target="slides/slide17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2.xml"/><Relationship Id="rId34" Type="http://schemas.openxmlformats.org/officeDocument/2006/relationships/viewProps" Target="viewProps.xml"/><Relationship Id="rId7" Type="http://schemas.openxmlformats.org/officeDocument/2006/relationships/slideMaster" Target="slideMasters/slideMaster7.xml"/><Relationship Id="rId12" Type="http://schemas.openxmlformats.org/officeDocument/2006/relationships/slide" Target="slides/slide3.xml"/><Relationship Id="rId17" Type="http://schemas.openxmlformats.org/officeDocument/2006/relationships/slide" Target="slides/slide8.xml"/><Relationship Id="rId25" Type="http://schemas.openxmlformats.org/officeDocument/2006/relationships/slide" Target="slides/slide16.xml"/><Relationship Id="rId33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7.xml"/><Relationship Id="rId20" Type="http://schemas.openxmlformats.org/officeDocument/2006/relationships/slide" Target="slides/slide11.xml"/><Relationship Id="rId29" Type="http://schemas.openxmlformats.org/officeDocument/2006/relationships/slide" Target="slides/slide20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" Target="slides/slide2.xml"/><Relationship Id="rId24" Type="http://schemas.openxmlformats.org/officeDocument/2006/relationships/slide" Target="slides/slide15.xml"/><Relationship Id="rId32" Type="http://schemas.openxmlformats.org/officeDocument/2006/relationships/commentAuthors" Target="commentAuthors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6.xml"/><Relationship Id="rId23" Type="http://schemas.openxmlformats.org/officeDocument/2006/relationships/slide" Target="slides/slide14.xml"/><Relationship Id="rId28" Type="http://schemas.openxmlformats.org/officeDocument/2006/relationships/slide" Target="slides/slide19.xml"/><Relationship Id="rId36" Type="http://schemas.openxmlformats.org/officeDocument/2006/relationships/tableStyles" Target="tableStyles.xml"/><Relationship Id="rId10" Type="http://schemas.openxmlformats.org/officeDocument/2006/relationships/slide" Target="slides/slide1.xml"/><Relationship Id="rId19" Type="http://schemas.openxmlformats.org/officeDocument/2006/relationships/slide" Target="slides/slide10.xml"/><Relationship Id="rId31" Type="http://schemas.openxmlformats.org/officeDocument/2006/relationships/handoutMaster" Target="handoutMasters/handoutMaster1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4" Type="http://schemas.openxmlformats.org/officeDocument/2006/relationships/slide" Target="slides/slide5.xml"/><Relationship Id="rId22" Type="http://schemas.openxmlformats.org/officeDocument/2006/relationships/slide" Target="slides/slide13.xml"/><Relationship Id="rId27" Type="http://schemas.openxmlformats.org/officeDocument/2006/relationships/slide" Target="slides/slide18.xml"/><Relationship Id="rId30" Type="http://schemas.openxmlformats.org/officeDocument/2006/relationships/notesMaster" Target="notesMasters/notesMaster1.xml"/><Relationship Id="rId35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1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záhlaví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847345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s-CZ" dirty="0"/>
          </a:p>
        </p:txBody>
      </p:sp>
      <p:sp>
        <p:nvSpPr>
          <p:cNvPr id="3" name="Zástupný symbol pro datum 2"/>
          <p:cNvSpPr>
            <a:spLocks noGrp="1"/>
          </p:cNvSpPr>
          <p:nvPr>
            <p:ph type="dt" sz="quarter" idx="1"/>
          </p:nvPr>
        </p:nvSpPr>
        <p:spPr>
          <a:xfrm>
            <a:off x="5179484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0FB0F22-8DED-4CDA-BC4E-47C3EA70254F}" type="datetimeFigureOut">
              <a:rPr lang="cs-CZ" smtClean="0"/>
              <a:pPr/>
              <a:t>03.12.2020</a:t>
            </a:fld>
            <a:endParaRPr lang="cs-CZ"/>
          </a:p>
        </p:txBody>
      </p:sp>
      <p:sp>
        <p:nvSpPr>
          <p:cNvPr id="4" name="Zástupný symbol pro zápatí 3"/>
          <p:cNvSpPr>
            <a:spLocks noGrp="1"/>
          </p:cNvSpPr>
          <p:nvPr>
            <p:ph type="ftr" sz="quarter" idx="2"/>
          </p:nvPr>
        </p:nvSpPr>
        <p:spPr>
          <a:xfrm>
            <a:off x="0" y="651391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5" name="Zástupný symbol pro číslo snímku 4"/>
          <p:cNvSpPr>
            <a:spLocks noGrp="1"/>
          </p:cNvSpPr>
          <p:nvPr>
            <p:ph type="sldNum" sz="quarter" idx="3"/>
          </p:nvPr>
        </p:nvSpPr>
        <p:spPr>
          <a:xfrm>
            <a:off x="5179484" y="651391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1C9265F-04F2-4D47-A1E7-EE74899987E2}" type="slidenum">
              <a:rPr lang="cs-CZ" smtClean="0"/>
              <a:pPr/>
              <a:t>‹#›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3283381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0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záhlaví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3" name="Zástupný symbol pro datum 2"/>
          <p:cNvSpPr>
            <a:spLocks noGrp="1"/>
          </p:cNvSpPr>
          <p:nvPr>
            <p:ph type="dt" idx="1"/>
          </p:nvPr>
        </p:nvSpPr>
        <p:spPr>
          <a:xfrm>
            <a:off x="5179484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40993F1-D5EC-4943-97AA-C86D9E6B9167}" type="datetimeFigureOut">
              <a:rPr lang="cs-CZ" smtClean="0"/>
              <a:pPr/>
              <a:t>03.12.2020</a:t>
            </a:fld>
            <a:endParaRPr lang="cs-CZ"/>
          </a:p>
        </p:txBody>
      </p:sp>
      <p:sp>
        <p:nvSpPr>
          <p:cNvPr id="4" name="Zástupný symbol pro obrázek snímku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4350"/>
            <a:ext cx="3429000" cy="25717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cs-CZ"/>
          </a:p>
        </p:txBody>
      </p:sp>
      <p:sp>
        <p:nvSpPr>
          <p:cNvPr id="5" name="Zástupný symbol pro poznámky 4"/>
          <p:cNvSpPr>
            <a:spLocks noGrp="1"/>
          </p:cNvSpPr>
          <p:nvPr>
            <p:ph type="body" sz="quarter" idx="3"/>
          </p:nvPr>
        </p:nvSpPr>
        <p:spPr>
          <a:xfrm>
            <a:off x="914400" y="3257550"/>
            <a:ext cx="7315200" cy="30861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4"/>
          </p:nvPr>
        </p:nvSpPr>
        <p:spPr>
          <a:xfrm>
            <a:off x="0" y="651391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5"/>
          </p:nvPr>
        </p:nvSpPr>
        <p:spPr>
          <a:xfrm>
            <a:off x="5179484" y="651391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160BDDA-8E2B-4061-8BE0-CED46ED94034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71525864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160BDDA-8E2B-4061-8BE0-CED46ED94034}" type="slidenum">
              <a:rPr lang="cs-CZ" smtClean="0"/>
              <a:pPr/>
              <a:t>1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306113791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cs-CZ" dirty="0"/>
              <a:t>Toto taky</a:t>
            </a:r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160BDDA-8E2B-4061-8BE0-CED46ED94034}" type="slidenum">
              <a:rPr lang="cs-CZ" smtClean="0"/>
              <a:pPr/>
              <a:t>4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5219444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cs-CZ" dirty="0"/>
              <a:t>Toto taky</a:t>
            </a:r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160BDDA-8E2B-4061-8BE0-CED46ED94034}" type="slidenum">
              <a:rPr lang="cs-CZ" smtClean="0"/>
              <a:pPr/>
              <a:t>5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04549935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160BDDA-8E2B-4061-8BE0-CED46ED94034}" type="slidenum">
              <a:rPr lang="cs-CZ" smtClean="0"/>
              <a:pPr/>
              <a:t>13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85890341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160BDDA-8E2B-4061-8BE0-CED46ED94034}" type="slidenum">
              <a:rPr lang="cs-CZ" smtClean="0"/>
              <a:pPr/>
              <a:t>20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99247416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image" Target="../media/image4.emf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image" Target="../media/image4.emf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image" Target="../media/image4.emf"/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image" Target="../media/image4.emf"/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image" Target="../media/image4.emf"/><Relationship Id="rId1" Type="http://schemas.openxmlformats.org/officeDocument/2006/relationships/slideMaster" Target="../slideMasters/slideMaster3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image" Target="../media/image4.emf"/><Relationship Id="rId1" Type="http://schemas.openxmlformats.org/officeDocument/2006/relationships/slideMaster" Target="../slideMasters/slideMaster3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image" Target="../media/image4.emf"/><Relationship Id="rId1" Type="http://schemas.openxmlformats.org/officeDocument/2006/relationships/slideMaster" Target="../slideMasters/slideMaster4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image" Target="../media/image4.emf"/><Relationship Id="rId1" Type="http://schemas.openxmlformats.org/officeDocument/2006/relationships/slideMaster" Target="../slideMasters/slideMaster4.xml"/></Relationships>
</file>

<file path=ppt/slideLayouts/_rels/slideLayout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image" Target="../media/image4.emf"/><Relationship Id="rId1" Type="http://schemas.openxmlformats.org/officeDocument/2006/relationships/slideMaster" Target="../slideMasters/slideMaster5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image" Target="../media/image4.emf"/><Relationship Id="rId1" Type="http://schemas.openxmlformats.org/officeDocument/2006/relationships/slideMaster" Target="../slideMasters/slideMaster5.xml"/></Relationships>
</file>

<file path=ppt/slideLayouts/_rels/slideLayout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image" Target="../media/image4.emf"/><Relationship Id="rId1" Type="http://schemas.openxmlformats.org/officeDocument/2006/relationships/slideMaster" Target="../slideMasters/slideMaster6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emf"/><Relationship Id="rId2" Type="http://schemas.openxmlformats.org/officeDocument/2006/relationships/image" Target="../media/image9.emf"/><Relationship Id="rId1" Type="http://schemas.openxmlformats.org/officeDocument/2006/relationships/slideMaster" Target="../slideMasters/slideMaster6.xml"/></Relationships>
</file>

<file path=ppt/slideLayouts/_rels/slideLayout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emf"/><Relationship Id="rId2" Type="http://schemas.openxmlformats.org/officeDocument/2006/relationships/image" Target="../media/image9.emf"/><Relationship Id="rId1" Type="http://schemas.openxmlformats.org/officeDocument/2006/relationships/slideMaster" Target="../slideMasters/slideMaster7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emf"/><Relationship Id="rId2" Type="http://schemas.openxmlformats.org/officeDocument/2006/relationships/image" Target="../media/image9.emf"/><Relationship Id="rId1" Type="http://schemas.openxmlformats.org/officeDocument/2006/relationships/slideMaster" Target="../slideMasters/slideMaster7.xml"/></Relationships>
</file>

<file path=ppt/slideLayouts/_rels/slideLayout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image" Target="../media/image4.emf"/><Relationship Id="rId1" Type="http://schemas.openxmlformats.org/officeDocument/2006/relationships/slideMaster" Target="../slideMasters/slideMaster8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image" Target="../media/image4.emf"/><Relationship Id="rId1" Type="http://schemas.openxmlformats.org/officeDocument/2006/relationships/slideMaster" Target="../slideMasters/slideMaster8.xml"/></Relationships>
</file>

<file path=ppt/slideLayouts/_rels/slideLayout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image" Target="../media/image4.emf"/><Relationship Id="rId1" Type="http://schemas.openxmlformats.org/officeDocument/2006/relationships/slideMaster" Target="../slideMasters/slideMaster9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image" Target="../media/image4.emf"/><Relationship Id="rId1" Type="http://schemas.openxmlformats.org/officeDocument/2006/relationships/slideMaster" Target="../slideMasters/slideMaster9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í snímek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Obdélník 9"/>
          <p:cNvSpPr/>
          <p:nvPr userDrawn="1"/>
        </p:nvSpPr>
        <p:spPr>
          <a:xfrm>
            <a:off x="714" y="0"/>
            <a:ext cx="9143999" cy="620600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8" name="Obdélník 7"/>
          <p:cNvSpPr/>
          <p:nvPr userDrawn="1"/>
        </p:nvSpPr>
        <p:spPr>
          <a:xfrm>
            <a:off x="4851400" y="2844800"/>
            <a:ext cx="4293313" cy="401319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9" name="Obdélník 8"/>
          <p:cNvSpPr/>
          <p:nvPr userDrawn="1"/>
        </p:nvSpPr>
        <p:spPr>
          <a:xfrm>
            <a:off x="0" y="5654675"/>
            <a:ext cx="2320925" cy="120332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444500" y="446088"/>
            <a:ext cx="8242300" cy="615553"/>
          </a:xfrm>
        </p:spPr>
        <p:txBody>
          <a:bodyPr wrap="square" lIns="0" tIns="0" rIns="0" bIns="0" anchor="t" anchorCtr="0">
            <a:spAutoFit/>
          </a:bodyPr>
          <a:lstStyle>
            <a:lvl1pPr algn="l">
              <a:defRPr sz="4000">
                <a:solidFill>
                  <a:srgbClr val="004B8D"/>
                </a:solidFill>
              </a:defRPr>
            </a:lvl1pPr>
          </a:lstStyle>
          <a:p>
            <a:r>
              <a:rPr lang="cs-CZ"/>
              <a:t>Kliknutím lze upravit styl.</a:t>
            </a:r>
            <a:endParaRPr lang="cs-CZ" dirty="0"/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444500" y="1061640"/>
            <a:ext cx="8242300" cy="1800000"/>
          </a:xfrm>
        </p:spPr>
        <p:txBody>
          <a:bodyPr wrap="square" lIns="0" tIns="360000" rIns="0" bIns="0">
            <a:noAutofit/>
          </a:bodyPr>
          <a:lstStyle>
            <a:lvl1pPr marL="0" indent="0" algn="l">
              <a:buNone/>
              <a:defRPr sz="2800">
                <a:solidFill>
                  <a:srgbClr val="004B8D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cs-CZ"/>
              <a:t>Kliknutím můžete upravit styl předlohy.</a:t>
            </a:r>
            <a:endParaRPr lang="cs-CZ" dirty="0"/>
          </a:p>
        </p:txBody>
      </p:sp>
      <p:pic>
        <p:nvPicPr>
          <p:cNvPr id="2050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4500" y="5806746"/>
            <a:ext cx="1698625" cy="7985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" name="Picture 2"/>
          <p:cNvPicPr>
            <a:picLocks noChangeAspect="1"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91113" y="3636829"/>
            <a:ext cx="4053600" cy="322596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1" name="Zástupný symbol pro číslo snímku 4"/>
          <p:cNvSpPr>
            <a:spLocks noGrp="1"/>
          </p:cNvSpPr>
          <p:nvPr>
            <p:ph type="sldNum" sz="quarter" idx="12"/>
          </p:nvPr>
        </p:nvSpPr>
        <p:spPr>
          <a:xfrm>
            <a:off x="8244408" y="6356350"/>
            <a:ext cx="442392" cy="365125"/>
          </a:xfrm>
          <a:prstGeom prst="rect">
            <a:avLst/>
          </a:prstGeom>
        </p:spPr>
        <p:txBody>
          <a:bodyPr/>
          <a:lstStyle>
            <a:lvl1pPr>
              <a:defRPr sz="1600"/>
            </a:lvl1pPr>
          </a:lstStyle>
          <a:p>
            <a:fld id="{E8840746-E84D-450F-9CEF-85632363BC31}" type="slidenum">
              <a:rPr lang="cs-CZ" smtClean="0"/>
              <a:pPr/>
              <a:t>‹#›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324324086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Nadpis 2"/>
          <p:cNvSpPr>
            <a:spLocks noGrp="1"/>
          </p:cNvSpPr>
          <p:nvPr>
            <p:ph type="title"/>
          </p:nvPr>
        </p:nvSpPr>
        <p:spPr/>
        <p:txBody>
          <a:bodyPr anchor="t" anchorCtr="0"/>
          <a:lstStyle/>
          <a:p>
            <a:r>
              <a:rPr lang="cs-CZ"/>
              <a:t>Kliknutím lze upravit styl.</a:t>
            </a:r>
            <a:endParaRPr lang="cs-CZ" dirty="0"/>
          </a:p>
        </p:txBody>
      </p:sp>
      <p:sp>
        <p:nvSpPr>
          <p:cNvPr id="6" name="Zástupný symbol pro text 5"/>
          <p:cNvSpPr>
            <a:spLocks noGrp="1"/>
          </p:cNvSpPr>
          <p:nvPr>
            <p:ph type="body" sz="quarter" idx="10"/>
          </p:nvPr>
        </p:nvSpPr>
        <p:spPr>
          <a:xfrm>
            <a:off x="444500" y="1000086"/>
            <a:ext cx="8242300" cy="4654589"/>
          </a:xfrm>
        </p:spPr>
        <p:txBody>
          <a:bodyPr/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cs-CZ" dirty="0"/>
          </a:p>
        </p:txBody>
      </p:sp>
      <p:sp>
        <p:nvSpPr>
          <p:cNvPr id="5" name="Zástupný symbol pro číslo snímku 4"/>
          <p:cNvSpPr txBox="1">
            <a:spLocks/>
          </p:cNvSpPr>
          <p:nvPr userDrawn="1"/>
        </p:nvSpPr>
        <p:spPr>
          <a:xfrm>
            <a:off x="8244408" y="6347411"/>
            <a:ext cx="442392" cy="365125"/>
          </a:xfrm>
          <a:prstGeom prst="rect">
            <a:avLst/>
          </a:prstGeom>
        </p:spPr>
        <p:txBody>
          <a:bodyPr/>
          <a:lstStyle>
            <a:defPPr>
              <a:defRPr lang="cs-CZ"/>
            </a:defPPr>
            <a:lvl1pPr marL="0" algn="l" defTabSz="914400" rtl="0" eaLnBrk="1" latinLnBrk="0" hangingPunct="1"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cs-CZ" dirty="0"/>
          </a:p>
        </p:txBody>
      </p:sp>
      <p:sp>
        <p:nvSpPr>
          <p:cNvPr id="7" name="Zástupný symbol pro číslo snímku 4"/>
          <p:cNvSpPr>
            <a:spLocks noGrp="1"/>
          </p:cNvSpPr>
          <p:nvPr>
            <p:ph type="sldNum" sz="quarter" idx="12"/>
          </p:nvPr>
        </p:nvSpPr>
        <p:spPr>
          <a:xfrm>
            <a:off x="8244408" y="6356350"/>
            <a:ext cx="442392" cy="365125"/>
          </a:xfrm>
          <a:prstGeom prst="rect">
            <a:avLst/>
          </a:prstGeom>
        </p:spPr>
        <p:txBody>
          <a:bodyPr/>
          <a:lstStyle>
            <a:lvl1pPr>
              <a:defRPr sz="1600"/>
            </a:lvl1pPr>
          </a:lstStyle>
          <a:p>
            <a:fld id="{E8840746-E84D-450F-9CEF-85632363BC31}" type="slidenum">
              <a:rPr lang="cs-CZ" smtClean="0"/>
              <a:pPr/>
              <a:t>‹#›</a:t>
            </a:fld>
            <a:endParaRPr lang="cs-CZ" dirty="0"/>
          </a:p>
        </p:txBody>
      </p:sp>
      <p:sp>
        <p:nvSpPr>
          <p:cNvPr id="8" name="Zástupný symbol pro číslo snímku 4"/>
          <p:cNvSpPr txBox="1">
            <a:spLocks/>
          </p:cNvSpPr>
          <p:nvPr userDrawn="1"/>
        </p:nvSpPr>
        <p:spPr>
          <a:xfrm>
            <a:off x="8244408" y="6356350"/>
            <a:ext cx="442392" cy="365125"/>
          </a:xfrm>
          <a:prstGeom prst="rect">
            <a:avLst/>
          </a:prstGeom>
        </p:spPr>
        <p:txBody>
          <a:bodyPr/>
          <a:lstStyle>
            <a:defPPr>
              <a:defRPr lang="cs-CZ"/>
            </a:defPPr>
            <a:lvl1pPr marL="0" algn="l" defTabSz="914400" rtl="0" eaLnBrk="1" latinLnBrk="0" hangingPunct="1"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E8840746-E84D-450F-9CEF-85632363BC31}" type="slidenum">
              <a:rPr lang="cs-CZ" smtClean="0"/>
              <a:pPr/>
              <a:t>‹#›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246103103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bjekt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5091112" y="446088"/>
            <a:ext cx="3609975" cy="430887"/>
          </a:xfrm>
        </p:spPr>
        <p:txBody>
          <a:bodyPr lIns="0" tIns="0" rIns="0" bIns="0" anchor="t" anchorCtr="0">
            <a:spAutoFit/>
          </a:bodyPr>
          <a:lstStyle>
            <a:lvl1pPr algn="l">
              <a:defRPr sz="2800">
                <a:solidFill>
                  <a:srgbClr val="B9E0F7"/>
                </a:solidFill>
              </a:defRPr>
            </a:lvl1pPr>
          </a:lstStyle>
          <a:p>
            <a:r>
              <a:rPr lang="cs-CZ"/>
              <a:t>Kliknutím lze upravit styl.</a:t>
            </a:r>
            <a:endParaRPr lang="cs-CZ" dirty="0"/>
          </a:p>
        </p:txBody>
      </p:sp>
      <p:sp>
        <p:nvSpPr>
          <p:cNvPr id="6" name="Zástupný symbol pro obsah 5"/>
          <p:cNvSpPr>
            <a:spLocks noGrp="1"/>
          </p:cNvSpPr>
          <p:nvPr>
            <p:ph sz="quarter" idx="14"/>
          </p:nvPr>
        </p:nvSpPr>
        <p:spPr>
          <a:xfrm>
            <a:off x="444500" y="446088"/>
            <a:ext cx="4203700" cy="5208587"/>
          </a:xfrm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quarter" idx="15"/>
          </p:nvPr>
        </p:nvSpPr>
        <p:spPr>
          <a:xfrm>
            <a:off x="5091113" y="876975"/>
            <a:ext cx="3609975" cy="4777700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cs-CZ" dirty="0"/>
          </a:p>
        </p:txBody>
      </p:sp>
      <p:sp>
        <p:nvSpPr>
          <p:cNvPr id="5" name="Zástupný symbol pro číslo snímku 4"/>
          <p:cNvSpPr>
            <a:spLocks noGrp="1"/>
          </p:cNvSpPr>
          <p:nvPr>
            <p:ph type="sldNum" sz="quarter" idx="12"/>
          </p:nvPr>
        </p:nvSpPr>
        <p:spPr>
          <a:xfrm>
            <a:off x="8244408" y="6356350"/>
            <a:ext cx="442392" cy="365125"/>
          </a:xfrm>
          <a:prstGeom prst="rect">
            <a:avLst/>
          </a:prstGeom>
        </p:spPr>
        <p:txBody>
          <a:bodyPr/>
          <a:lstStyle>
            <a:lvl1pPr>
              <a:defRPr sz="1600"/>
            </a:lvl1pPr>
          </a:lstStyle>
          <a:p>
            <a:fld id="{E8840746-E84D-450F-9CEF-85632363BC31}" type="slidenum">
              <a:rPr lang="cs-CZ" smtClean="0"/>
              <a:pPr/>
              <a:t>‹#›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166004978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adpis a obje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ástupný symbol pro obsah 5"/>
          <p:cNvSpPr>
            <a:spLocks noGrp="1"/>
          </p:cNvSpPr>
          <p:nvPr>
            <p:ph sz="quarter" idx="10"/>
          </p:nvPr>
        </p:nvSpPr>
        <p:spPr>
          <a:xfrm>
            <a:off x="444500" y="1000085"/>
            <a:ext cx="8256588" cy="4654589"/>
          </a:xfrm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3" name="Nadpis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  <a:endParaRPr lang="cs-CZ" dirty="0"/>
          </a:p>
        </p:txBody>
      </p:sp>
      <p:sp>
        <p:nvSpPr>
          <p:cNvPr id="4" name="Zástupný symbol pro číslo snímku 4"/>
          <p:cNvSpPr>
            <a:spLocks noGrp="1"/>
          </p:cNvSpPr>
          <p:nvPr>
            <p:ph type="sldNum" sz="quarter" idx="12"/>
          </p:nvPr>
        </p:nvSpPr>
        <p:spPr>
          <a:xfrm>
            <a:off x="8244408" y="6356350"/>
            <a:ext cx="442392" cy="365125"/>
          </a:xfrm>
          <a:prstGeom prst="rect">
            <a:avLst/>
          </a:prstGeom>
        </p:spPr>
        <p:txBody>
          <a:bodyPr/>
          <a:lstStyle>
            <a:lvl1pPr>
              <a:defRPr sz="1600"/>
            </a:lvl1pPr>
          </a:lstStyle>
          <a:p>
            <a:fld id="{E8840746-E84D-450F-9CEF-85632363BC31}" type="slidenum">
              <a:rPr lang="cs-CZ" smtClean="0"/>
              <a:pPr/>
              <a:t>‹#›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279044194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Závěrečný snímek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Obdélník 9"/>
          <p:cNvSpPr/>
          <p:nvPr userDrawn="1"/>
        </p:nvSpPr>
        <p:spPr>
          <a:xfrm>
            <a:off x="714" y="0"/>
            <a:ext cx="9143999" cy="620600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8" name="Obdélník 7"/>
          <p:cNvSpPr/>
          <p:nvPr userDrawn="1"/>
        </p:nvSpPr>
        <p:spPr>
          <a:xfrm>
            <a:off x="4851400" y="2844800"/>
            <a:ext cx="4293313" cy="401319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9" name="Obdélník 8"/>
          <p:cNvSpPr/>
          <p:nvPr userDrawn="1"/>
        </p:nvSpPr>
        <p:spPr>
          <a:xfrm>
            <a:off x="0" y="5654675"/>
            <a:ext cx="2320925" cy="120332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pic>
        <p:nvPicPr>
          <p:cNvPr id="2050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4500" y="5806746"/>
            <a:ext cx="1698625" cy="7985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" name="Picture 2"/>
          <p:cNvPicPr>
            <a:picLocks noChangeAspect="1"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91113" y="3636829"/>
            <a:ext cx="4053600" cy="322596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Nadpis 6"/>
          <p:cNvSpPr>
            <a:spLocks noGrp="1"/>
          </p:cNvSpPr>
          <p:nvPr>
            <p:ph type="title"/>
          </p:nvPr>
        </p:nvSpPr>
        <p:spPr>
          <a:xfrm>
            <a:off x="444500" y="1800000"/>
            <a:ext cx="8242299" cy="615553"/>
          </a:xfrm>
        </p:spPr>
        <p:txBody>
          <a:bodyPr anchor="t" anchorCtr="0"/>
          <a:lstStyle>
            <a:lvl1pPr>
              <a:defRPr sz="4000">
                <a:solidFill>
                  <a:srgbClr val="004B8D"/>
                </a:solidFill>
              </a:defRPr>
            </a:lvl1pPr>
          </a:lstStyle>
          <a:p>
            <a:r>
              <a:rPr lang="cs-CZ"/>
              <a:t>Kliknutím lze upravit styl.</a:t>
            </a:r>
            <a:endParaRPr lang="cs-CZ" dirty="0"/>
          </a:p>
        </p:txBody>
      </p:sp>
      <p:sp>
        <p:nvSpPr>
          <p:cNvPr id="11" name="Zástupný symbol pro číslo snímku 4"/>
          <p:cNvSpPr>
            <a:spLocks noGrp="1"/>
          </p:cNvSpPr>
          <p:nvPr>
            <p:ph type="sldNum" sz="quarter" idx="12"/>
          </p:nvPr>
        </p:nvSpPr>
        <p:spPr>
          <a:xfrm>
            <a:off x="8244408" y="6356350"/>
            <a:ext cx="442392" cy="365125"/>
          </a:xfrm>
          <a:prstGeom prst="rect">
            <a:avLst/>
          </a:prstGeom>
        </p:spPr>
        <p:txBody>
          <a:bodyPr/>
          <a:lstStyle>
            <a:lvl1pPr>
              <a:defRPr sz="1600"/>
            </a:lvl1pPr>
          </a:lstStyle>
          <a:p>
            <a:fld id="{E8840746-E84D-450F-9CEF-85632363BC31}" type="slidenum">
              <a:rPr lang="cs-CZ" smtClean="0"/>
              <a:pPr/>
              <a:t>‹#›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265787558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í snímek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Obdélník 9"/>
          <p:cNvSpPr/>
          <p:nvPr userDrawn="1"/>
        </p:nvSpPr>
        <p:spPr>
          <a:xfrm>
            <a:off x="714" y="0"/>
            <a:ext cx="9143999" cy="620600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8" name="Obdélník 7"/>
          <p:cNvSpPr/>
          <p:nvPr userDrawn="1"/>
        </p:nvSpPr>
        <p:spPr>
          <a:xfrm>
            <a:off x="4851400" y="2844800"/>
            <a:ext cx="4293313" cy="401319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9" name="Obdélník 8"/>
          <p:cNvSpPr/>
          <p:nvPr userDrawn="1"/>
        </p:nvSpPr>
        <p:spPr>
          <a:xfrm>
            <a:off x="0" y="5654675"/>
            <a:ext cx="2320925" cy="120332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444500" y="446088"/>
            <a:ext cx="8242300" cy="615553"/>
          </a:xfrm>
        </p:spPr>
        <p:txBody>
          <a:bodyPr wrap="square" lIns="0" tIns="0" rIns="0" bIns="0" anchor="t" anchorCtr="0">
            <a:spAutoFit/>
          </a:bodyPr>
          <a:lstStyle>
            <a:lvl1pPr algn="l">
              <a:defRPr sz="4000">
                <a:solidFill>
                  <a:srgbClr val="004B8D"/>
                </a:solidFill>
              </a:defRPr>
            </a:lvl1pPr>
          </a:lstStyle>
          <a:p>
            <a:r>
              <a:rPr lang="cs-CZ"/>
              <a:t>Kliknutím lze upravit styl.</a:t>
            </a:r>
            <a:endParaRPr lang="cs-CZ" dirty="0"/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444500" y="1061640"/>
            <a:ext cx="8242300" cy="1800000"/>
          </a:xfrm>
        </p:spPr>
        <p:txBody>
          <a:bodyPr wrap="square" lIns="0" tIns="360000" rIns="0" bIns="0">
            <a:noAutofit/>
          </a:bodyPr>
          <a:lstStyle>
            <a:lvl1pPr marL="0" indent="0" algn="l">
              <a:buNone/>
              <a:defRPr sz="2800">
                <a:solidFill>
                  <a:srgbClr val="004B8D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cs-CZ"/>
              <a:t>Kliknutím můžete upravit styl předlohy.</a:t>
            </a:r>
            <a:endParaRPr lang="cs-CZ" dirty="0"/>
          </a:p>
        </p:txBody>
      </p:sp>
      <p:pic>
        <p:nvPicPr>
          <p:cNvPr id="2050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4500" y="5806746"/>
            <a:ext cx="1698625" cy="7985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" name="Picture 2"/>
          <p:cNvPicPr>
            <a:picLocks noChangeAspect="1"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91113" y="3636829"/>
            <a:ext cx="4053600" cy="322596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1" name="Zástupný symbol pro číslo snímku 4"/>
          <p:cNvSpPr>
            <a:spLocks noGrp="1"/>
          </p:cNvSpPr>
          <p:nvPr>
            <p:ph type="sldNum" sz="quarter" idx="12"/>
          </p:nvPr>
        </p:nvSpPr>
        <p:spPr>
          <a:xfrm>
            <a:off x="8244408" y="6356350"/>
            <a:ext cx="442392" cy="365125"/>
          </a:xfrm>
          <a:prstGeom prst="rect">
            <a:avLst/>
          </a:prstGeom>
        </p:spPr>
        <p:txBody>
          <a:bodyPr/>
          <a:lstStyle>
            <a:lvl1pPr>
              <a:defRPr sz="1600"/>
            </a:lvl1pPr>
          </a:lstStyle>
          <a:p>
            <a:fld id="{E8840746-E84D-450F-9CEF-85632363BC31}" type="slidenum">
              <a:rPr lang="cs-CZ" smtClean="0"/>
              <a:pPr/>
              <a:t>‹#›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182976275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Nadpis 2"/>
          <p:cNvSpPr>
            <a:spLocks noGrp="1"/>
          </p:cNvSpPr>
          <p:nvPr>
            <p:ph type="title"/>
          </p:nvPr>
        </p:nvSpPr>
        <p:spPr/>
        <p:txBody>
          <a:bodyPr anchor="t" anchorCtr="0"/>
          <a:lstStyle/>
          <a:p>
            <a:r>
              <a:rPr lang="cs-CZ"/>
              <a:t>Kliknutím lze upravit styl.</a:t>
            </a:r>
            <a:endParaRPr lang="cs-CZ" dirty="0"/>
          </a:p>
        </p:txBody>
      </p:sp>
      <p:sp>
        <p:nvSpPr>
          <p:cNvPr id="6" name="Zástupný symbol pro text 5"/>
          <p:cNvSpPr>
            <a:spLocks noGrp="1"/>
          </p:cNvSpPr>
          <p:nvPr>
            <p:ph type="body" sz="quarter" idx="10"/>
          </p:nvPr>
        </p:nvSpPr>
        <p:spPr>
          <a:xfrm>
            <a:off x="444500" y="1000086"/>
            <a:ext cx="8242300" cy="4654589"/>
          </a:xfrm>
        </p:spPr>
        <p:txBody>
          <a:bodyPr/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cs-CZ" dirty="0"/>
          </a:p>
        </p:txBody>
      </p:sp>
      <p:sp>
        <p:nvSpPr>
          <p:cNvPr id="5" name="Zástupný symbol pro číslo snímku 4"/>
          <p:cNvSpPr txBox="1">
            <a:spLocks/>
          </p:cNvSpPr>
          <p:nvPr userDrawn="1"/>
        </p:nvSpPr>
        <p:spPr>
          <a:xfrm>
            <a:off x="8244408" y="6347411"/>
            <a:ext cx="442392" cy="365125"/>
          </a:xfrm>
          <a:prstGeom prst="rect">
            <a:avLst/>
          </a:prstGeom>
        </p:spPr>
        <p:txBody>
          <a:bodyPr/>
          <a:lstStyle>
            <a:defPPr>
              <a:defRPr lang="cs-CZ"/>
            </a:defPPr>
            <a:lvl1pPr marL="0" algn="l" defTabSz="914400" rtl="0" eaLnBrk="1" latinLnBrk="0" hangingPunct="1"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cs-CZ" dirty="0"/>
          </a:p>
        </p:txBody>
      </p:sp>
      <p:sp>
        <p:nvSpPr>
          <p:cNvPr id="7" name="Zástupný symbol pro číslo snímku 4"/>
          <p:cNvSpPr>
            <a:spLocks noGrp="1"/>
          </p:cNvSpPr>
          <p:nvPr>
            <p:ph type="sldNum" sz="quarter" idx="12"/>
          </p:nvPr>
        </p:nvSpPr>
        <p:spPr>
          <a:xfrm>
            <a:off x="8244408" y="6356350"/>
            <a:ext cx="442392" cy="365125"/>
          </a:xfrm>
          <a:prstGeom prst="rect">
            <a:avLst/>
          </a:prstGeom>
        </p:spPr>
        <p:txBody>
          <a:bodyPr/>
          <a:lstStyle>
            <a:lvl1pPr>
              <a:defRPr sz="1600"/>
            </a:lvl1pPr>
          </a:lstStyle>
          <a:p>
            <a:fld id="{E8840746-E84D-450F-9CEF-85632363BC31}" type="slidenum">
              <a:rPr lang="cs-CZ" smtClean="0"/>
              <a:pPr/>
              <a:t>‹#›</a:t>
            </a:fld>
            <a:endParaRPr lang="cs-CZ" dirty="0"/>
          </a:p>
        </p:txBody>
      </p:sp>
      <p:sp>
        <p:nvSpPr>
          <p:cNvPr id="8" name="Zástupný symbol pro číslo snímku 4"/>
          <p:cNvSpPr txBox="1">
            <a:spLocks/>
          </p:cNvSpPr>
          <p:nvPr userDrawn="1"/>
        </p:nvSpPr>
        <p:spPr>
          <a:xfrm>
            <a:off x="8244408" y="6356350"/>
            <a:ext cx="442392" cy="365125"/>
          </a:xfrm>
          <a:prstGeom prst="rect">
            <a:avLst/>
          </a:prstGeom>
        </p:spPr>
        <p:txBody>
          <a:bodyPr/>
          <a:lstStyle>
            <a:defPPr>
              <a:defRPr lang="cs-CZ"/>
            </a:defPPr>
            <a:lvl1pPr marL="0" algn="l" defTabSz="914400" rtl="0" eaLnBrk="1" latinLnBrk="0" hangingPunct="1"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E8840746-E84D-450F-9CEF-85632363BC31}" type="slidenum">
              <a:rPr lang="cs-CZ" smtClean="0"/>
              <a:pPr/>
              <a:t>‹#›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173851447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bjekt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5091112" y="446088"/>
            <a:ext cx="3609975" cy="430887"/>
          </a:xfrm>
        </p:spPr>
        <p:txBody>
          <a:bodyPr lIns="0" tIns="0" rIns="0" bIns="0" anchor="t" anchorCtr="0">
            <a:spAutoFit/>
          </a:bodyPr>
          <a:lstStyle>
            <a:lvl1pPr algn="l">
              <a:defRPr sz="2800">
                <a:solidFill>
                  <a:srgbClr val="B9E0F7"/>
                </a:solidFill>
              </a:defRPr>
            </a:lvl1pPr>
          </a:lstStyle>
          <a:p>
            <a:r>
              <a:rPr lang="cs-CZ"/>
              <a:t>Kliknutím lze upravit styl.</a:t>
            </a:r>
            <a:endParaRPr lang="cs-CZ" dirty="0"/>
          </a:p>
        </p:txBody>
      </p:sp>
      <p:sp>
        <p:nvSpPr>
          <p:cNvPr id="6" name="Zástupný symbol pro obsah 5"/>
          <p:cNvSpPr>
            <a:spLocks noGrp="1"/>
          </p:cNvSpPr>
          <p:nvPr>
            <p:ph sz="quarter" idx="14"/>
          </p:nvPr>
        </p:nvSpPr>
        <p:spPr>
          <a:xfrm>
            <a:off x="444500" y="446088"/>
            <a:ext cx="4203700" cy="5208587"/>
          </a:xfrm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quarter" idx="15"/>
          </p:nvPr>
        </p:nvSpPr>
        <p:spPr>
          <a:xfrm>
            <a:off x="5091113" y="876975"/>
            <a:ext cx="3609975" cy="4777700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cs-CZ" dirty="0"/>
          </a:p>
        </p:txBody>
      </p:sp>
      <p:sp>
        <p:nvSpPr>
          <p:cNvPr id="5" name="Zástupný symbol pro číslo snímku 4"/>
          <p:cNvSpPr>
            <a:spLocks noGrp="1"/>
          </p:cNvSpPr>
          <p:nvPr>
            <p:ph type="sldNum" sz="quarter" idx="12"/>
          </p:nvPr>
        </p:nvSpPr>
        <p:spPr>
          <a:xfrm>
            <a:off x="8244408" y="6356350"/>
            <a:ext cx="442392" cy="365125"/>
          </a:xfrm>
          <a:prstGeom prst="rect">
            <a:avLst/>
          </a:prstGeom>
        </p:spPr>
        <p:txBody>
          <a:bodyPr/>
          <a:lstStyle>
            <a:lvl1pPr>
              <a:defRPr sz="1600"/>
            </a:lvl1pPr>
          </a:lstStyle>
          <a:p>
            <a:fld id="{E8840746-E84D-450F-9CEF-85632363BC31}" type="slidenum">
              <a:rPr lang="cs-CZ" smtClean="0"/>
              <a:pPr/>
              <a:t>‹#›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12641598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adpis a obje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ástupný symbol pro obsah 5"/>
          <p:cNvSpPr>
            <a:spLocks noGrp="1"/>
          </p:cNvSpPr>
          <p:nvPr>
            <p:ph sz="quarter" idx="10"/>
          </p:nvPr>
        </p:nvSpPr>
        <p:spPr>
          <a:xfrm>
            <a:off x="444500" y="1000085"/>
            <a:ext cx="8256588" cy="4654589"/>
          </a:xfrm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3" name="Nadpis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  <a:endParaRPr lang="cs-CZ" dirty="0"/>
          </a:p>
        </p:txBody>
      </p:sp>
      <p:sp>
        <p:nvSpPr>
          <p:cNvPr id="4" name="Zástupný symbol pro číslo snímku 4"/>
          <p:cNvSpPr>
            <a:spLocks noGrp="1"/>
          </p:cNvSpPr>
          <p:nvPr>
            <p:ph type="sldNum" sz="quarter" idx="12"/>
          </p:nvPr>
        </p:nvSpPr>
        <p:spPr>
          <a:xfrm>
            <a:off x="8244408" y="6356350"/>
            <a:ext cx="442392" cy="365125"/>
          </a:xfrm>
          <a:prstGeom prst="rect">
            <a:avLst/>
          </a:prstGeom>
        </p:spPr>
        <p:txBody>
          <a:bodyPr/>
          <a:lstStyle>
            <a:lvl1pPr>
              <a:defRPr sz="1600"/>
            </a:lvl1pPr>
          </a:lstStyle>
          <a:p>
            <a:fld id="{E8840746-E84D-450F-9CEF-85632363BC31}" type="slidenum">
              <a:rPr lang="cs-CZ" smtClean="0"/>
              <a:pPr/>
              <a:t>‹#›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292317986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Závěrečný snímek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Obdélník 9"/>
          <p:cNvSpPr/>
          <p:nvPr userDrawn="1"/>
        </p:nvSpPr>
        <p:spPr>
          <a:xfrm>
            <a:off x="714" y="0"/>
            <a:ext cx="9143999" cy="620600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8" name="Obdélník 7"/>
          <p:cNvSpPr/>
          <p:nvPr userDrawn="1"/>
        </p:nvSpPr>
        <p:spPr>
          <a:xfrm>
            <a:off x="4851400" y="2844800"/>
            <a:ext cx="4293313" cy="401319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9" name="Obdélník 8"/>
          <p:cNvSpPr/>
          <p:nvPr userDrawn="1"/>
        </p:nvSpPr>
        <p:spPr>
          <a:xfrm>
            <a:off x="0" y="5654675"/>
            <a:ext cx="2320925" cy="120332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pic>
        <p:nvPicPr>
          <p:cNvPr id="2050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4500" y="5806746"/>
            <a:ext cx="1698625" cy="7985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" name="Picture 2"/>
          <p:cNvPicPr>
            <a:picLocks noChangeAspect="1"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91113" y="3636829"/>
            <a:ext cx="4053600" cy="322596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Nadpis 6"/>
          <p:cNvSpPr>
            <a:spLocks noGrp="1"/>
          </p:cNvSpPr>
          <p:nvPr>
            <p:ph type="title"/>
          </p:nvPr>
        </p:nvSpPr>
        <p:spPr>
          <a:xfrm>
            <a:off x="444500" y="1800000"/>
            <a:ext cx="8242299" cy="615553"/>
          </a:xfrm>
        </p:spPr>
        <p:txBody>
          <a:bodyPr anchor="t" anchorCtr="0"/>
          <a:lstStyle>
            <a:lvl1pPr>
              <a:defRPr sz="4000">
                <a:solidFill>
                  <a:srgbClr val="004B8D"/>
                </a:solidFill>
              </a:defRPr>
            </a:lvl1pPr>
          </a:lstStyle>
          <a:p>
            <a:r>
              <a:rPr lang="cs-CZ"/>
              <a:t>Kliknutím lze upravit styl.</a:t>
            </a:r>
            <a:endParaRPr lang="cs-CZ" dirty="0"/>
          </a:p>
        </p:txBody>
      </p:sp>
      <p:sp>
        <p:nvSpPr>
          <p:cNvPr id="11" name="Zástupný symbol pro číslo snímku 4"/>
          <p:cNvSpPr>
            <a:spLocks noGrp="1"/>
          </p:cNvSpPr>
          <p:nvPr>
            <p:ph type="sldNum" sz="quarter" idx="12"/>
          </p:nvPr>
        </p:nvSpPr>
        <p:spPr>
          <a:xfrm>
            <a:off x="8244408" y="6356350"/>
            <a:ext cx="442392" cy="365125"/>
          </a:xfrm>
          <a:prstGeom prst="rect">
            <a:avLst/>
          </a:prstGeom>
        </p:spPr>
        <p:txBody>
          <a:bodyPr/>
          <a:lstStyle>
            <a:lvl1pPr>
              <a:defRPr sz="1600"/>
            </a:lvl1pPr>
          </a:lstStyle>
          <a:p>
            <a:fld id="{E8840746-E84D-450F-9CEF-85632363BC31}" type="slidenum">
              <a:rPr lang="cs-CZ" smtClean="0"/>
              <a:pPr/>
              <a:t>‹#›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274258443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í snímek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Obdélník 9"/>
          <p:cNvSpPr/>
          <p:nvPr userDrawn="1"/>
        </p:nvSpPr>
        <p:spPr>
          <a:xfrm>
            <a:off x="714" y="0"/>
            <a:ext cx="9143999" cy="620600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8" name="Obdélník 7"/>
          <p:cNvSpPr/>
          <p:nvPr userDrawn="1"/>
        </p:nvSpPr>
        <p:spPr>
          <a:xfrm>
            <a:off x="4851400" y="2844800"/>
            <a:ext cx="4293313" cy="401319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9" name="Obdélník 8"/>
          <p:cNvSpPr/>
          <p:nvPr userDrawn="1"/>
        </p:nvSpPr>
        <p:spPr>
          <a:xfrm>
            <a:off x="0" y="5654675"/>
            <a:ext cx="2320925" cy="120332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444500" y="446088"/>
            <a:ext cx="8242300" cy="615553"/>
          </a:xfrm>
        </p:spPr>
        <p:txBody>
          <a:bodyPr wrap="square" lIns="0" tIns="0" rIns="0" bIns="0" anchor="t" anchorCtr="0">
            <a:spAutoFit/>
          </a:bodyPr>
          <a:lstStyle>
            <a:lvl1pPr algn="l">
              <a:defRPr sz="4000">
                <a:solidFill>
                  <a:srgbClr val="004B8D"/>
                </a:solidFill>
              </a:defRPr>
            </a:lvl1pPr>
          </a:lstStyle>
          <a:p>
            <a:r>
              <a:rPr lang="cs-CZ"/>
              <a:t>Kliknutím lze upravit styl.</a:t>
            </a:r>
            <a:endParaRPr lang="cs-CZ" dirty="0"/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444500" y="1061640"/>
            <a:ext cx="8242300" cy="1800000"/>
          </a:xfrm>
        </p:spPr>
        <p:txBody>
          <a:bodyPr wrap="square" lIns="0" tIns="360000" rIns="0" bIns="0">
            <a:noAutofit/>
          </a:bodyPr>
          <a:lstStyle>
            <a:lvl1pPr marL="0" indent="0" algn="l">
              <a:buNone/>
              <a:defRPr sz="2800">
                <a:solidFill>
                  <a:srgbClr val="004B8D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cs-CZ"/>
              <a:t>Kliknutím můžete upravit styl předlohy.</a:t>
            </a:r>
            <a:endParaRPr lang="cs-CZ" dirty="0"/>
          </a:p>
        </p:txBody>
      </p:sp>
      <p:pic>
        <p:nvPicPr>
          <p:cNvPr id="2050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4500" y="5806746"/>
            <a:ext cx="1698625" cy="7985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" name="Picture 2"/>
          <p:cNvPicPr>
            <a:picLocks noChangeAspect="1"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91113" y="3636829"/>
            <a:ext cx="4053600" cy="322596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1" name="Zástupný symbol pro číslo snímku 4"/>
          <p:cNvSpPr>
            <a:spLocks noGrp="1"/>
          </p:cNvSpPr>
          <p:nvPr>
            <p:ph type="sldNum" sz="quarter" idx="12"/>
          </p:nvPr>
        </p:nvSpPr>
        <p:spPr>
          <a:xfrm>
            <a:off x="8244408" y="6356350"/>
            <a:ext cx="442392" cy="365125"/>
          </a:xfrm>
          <a:prstGeom prst="rect">
            <a:avLst/>
          </a:prstGeom>
        </p:spPr>
        <p:txBody>
          <a:bodyPr/>
          <a:lstStyle>
            <a:lvl1pPr>
              <a:defRPr sz="1600"/>
            </a:lvl1pPr>
          </a:lstStyle>
          <a:p>
            <a:fld id="{E8840746-E84D-450F-9CEF-85632363BC31}" type="slidenum">
              <a:rPr lang="cs-CZ" smtClean="0"/>
              <a:pPr/>
              <a:t>‹#›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69779899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Nadpis 2"/>
          <p:cNvSpPr>
            <a:spLocks noGrp="1"/>
          </p:cNvSpPr>
          <p:nvPr>
            <p:ph type="title"/>
          </p:nvPr>
        </p:nvSpPr>
        <p:spPr/>
        <p:txBody>
          <a:bodyPr anchor="t" anchorCtr="0"/>
          <a:lstStyle/>
          <a:p>
            <a:r>
              <a:rPr lang="cs-CZ"/>
              <a:t>Kliknutím lze upravit styl.</a:t>
            </a:r>
            <a:endParaRPr lang="cs-CZ" dirty="0"/>
          </a:p>
        </p:txBody>
      </p:sp>
      <p:sp>
        <p:nvSpPr>
          <p:cNvPr id="6" name="Zástupný symbol pro text 5"/>
          <p:cNvSpPr>
            <a:spLocks noGrp="1"/>
          </p:cNvSpPr>
          <p:nvPr>
            <p:ph type="body" sz="quarter" idx="10"/>
          </p:nvPr>
        </p:nvSpPr>
        <p:spPr>
          <a:xfrm>
            <a:off x="444500" y="1000086"/>
            <a:ext cx="8242300" cy="4654589"/>
          </a:xfrm>
        </p:spPr>
        <p:txBody>
          <a:bodyPr/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cs-CZ" dirty="0"/>
          </a:p>
        </p:txBody>
      </p:sp>
      <p:sp>
        <p:nvSpPr>
          <p:cNvPr id="5" name="Zástupný symbol pro číslo snímku 4"/>
          <p:cNvSpPr txBox="1">
            <a:spLocks/>
          </p:cNvSpPr>
          <p:nvPr userDrawn="1"/>
        </p:nvSpPr>
        <p:spPr>
          <a:xfrm>
            <a:off x="8244408" y="6347411"/>
            <a:ext cx="442392" cy="365125"/>
          </a:xfrm>
          <a:prstGeom prst="rect">
            <a:avLst/>
          </a:prstGeom>
        </p:spPr>
        <p:txBody>
          <a:bodyPr/>
          <a:lstStyle>
            <a:defPPr>
              <a:defRPr lang="cs-CZ"/>
            </a:defPPr>
            <a:lvl1pPr marL="0" algn="l" defTabSz="914400" rtl="0" eaLnBrk="1" latinLnBrk="0" hangingPunct="1"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cs-CZ" dirty="0"/>
          </a:p>
        </p:txBody>
      </p:sp>
      <p:sp>
        <p:nvSpPr>
          <p:cNvPr id="7" name="Zástupný symbol pro číslo snímku 4"/>
          <p:cNvSpPr>
            <a:spLocks noGrp="1"/>
          </p:cNvSpPr>
          <p:nvPr>
            <p:ph type="sldNum" sz="quarter" idx="12"/>
          </p:nvPr>
        </p:nvSpPr>
        <p:spPr>
          <a:xfrm>
            <a:off x="8244408" y="6356350"/>
            <a:ext cx="442392" cy="365125"/>
          </a:xfrm>
          <a:prstGeom prst="rect">
            <a:avLst/>
          </a:prstGeom>
        </p:spPr>
        <p:txBody>
          <a:bodyPr/>
          <a:lstStyle>
            <a:lvl1pPr>
              <a:defRPr sz="1600"/>
            </a:lvl1pPr>
          </a:lstStyle>
          <a:p>
            <a:fld id="{E8840746-E84D-450F-9CEF-85632363BC31}" type="slidenum">
              <a:rPr lang="cs-CZ" smtClean="0"/>
              <a:pPr/>
              <a:t>‹#›</a:t>
            </a:fld>
            <a:endParaRPr lang="cs-CZ" dirty="0"/>
          </a:p>
        </p:txBody>
      </p:sp>
      <p:sp>
        <p:nvSpPr>
          <p:cNvPr id="8" name="Zástupný symbol pro číslo snímku 4"/>
          <p:cNvSpPr txBox="1">
            <a:spLocks/>
          </p:cNvSpPr>
          <p:nvPr userDrawn="1"/>
        </p:nvSpPr>
        <p:spPr>
          <a:xfrm>
            <a:off x="8244408" y="6356350"/>
            <a:ext cx="442392" cy="365125"/>
          </a:xfrm>
          <a:prstGeom prst="rect">
            <a:avLst/>
          </a:prstGeom>
        </p:spPr>
        <p:txBody>
          <a:bodyPr/>
          <a:lstStyle>
            <a:defPPr>
              <a:defRPr lang="cs-CZ"/>
            </a:defPPr>
            <a:lvl1pPr marL="0" algn="l" defTabSz="914400" rtl="0" eaLnBrk="1" latinLnBrk="0" hangingPunct="1"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E8840746-E84D-450F-9CEF-85632363BC31}" type="slidenum">
              <a:rPr lang="cs-CZ" smtClean="0"/>
              <a:pPr/>
              <a:t>‹#›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98197669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bjekt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5091112" y="446088"/>
            <a:ext cx="3609975" cy="430887"/>
          </a:xfrm>
        </p:spPr>
        <p:txBody>
          <a:bodyPr lIns="0" tIns="0" rIns="0" bIns="0" anchor="t" anchorCtr="0">
            <a:spAutoFit/>
          </a:bodyPr>
          <a:lstStyle>
            <a:lvl1pPr algn="l">
              <a:defRPr sz="2800">
                <a:solidFill>
                  <a:srgbClr val="B9E0F7"/>
                </a:solidFill>
              </a:defRPr>
            </a:lvl1pPr>
          </a:lstStyle>
          <a:p>
            <a:r>
              <a:rPr lang="cs-CZ"/>
              <a:t>Kliknutím lze upravit styl.</a:t>
            </a:r>
            <a:endParaRPr lang="cs-CZ" dirty="0"/>
          </a:p>
        </p:txBody>
      </p:sp>
      <p:sp>
        <p:nvSpPr>
          <p:cNvPr id="6" name="Zástupný symbol pro obsah 5"/>
          <p:cNvSpPr>
            <a:spLocks noGrp="1"/>
          </p:cNvSpPr>
          <p:nvPr>
            <p:ph sz="quarter" idx="14"/>
          </p:nvPr>
        </p:nvSpPr>
        <p:spPr>
          <a:xfrm>
            <a:off x="444500" y="446088"/>
            <a:ext cx="4203700" cy="5208587"/>
          </a:xfrm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quarter" idx="15"/>
          </p:nvPr>
        </p:nvSpPr>
        <p:spPr>
          <a:xfrm>
            <a:off x="5091113" y="876975"/>
            <a:ext cx="3609975" cy="4777700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cs-CZ" dirty="0"/>
          </a:p>
        </p:txBody>
      </p:sp>
      <p:sp>
        <p:nvSpPr>
          <p:cNvPr id="5" name="Zástupný symbol pro číslo snímku 4"/>
          <p:cNvSpPr>
            <a:spLocks noGrp="1"/>
          </p:cNvSpPr>
          <p:nvPr>
            <p:ph type="sldNum" sz="quarter" idx="12"/>
          </p:nvPr>
        </p:nvSpPr>
        <p:spPr>
          <a:xfrm>
            <a:off x="8244408" y="6356350"/>
            <a:ext cx="442392" cy="365125"/>
          </a:xfrm>
          <a:prstGeom prst="rect">
            <a:avLst/>
          </a:prstGeom>
        </p:spPr>
        <p:txBody>
          <a:bodyPr/>
          <a:lstStyle>
            <a:lvl1pPr>
              <a:defRPr sz="1600"/>
            </a:lvl1pPr>
          </a:lstStyle>
          <a:p>
            <a:fld id="{E8840746-E84D-450F-9CEF-85632363BC31}" type="slidenum">
              <a:rPr lang="cs-CZ" smtClean="0"/>
              <a:pPr/>
              <a:t>‹#›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273274067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adpis a obje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ástupný symbol pro obsah 5"/>
          <p:cNvSpPr>
            <a:spLocks noGrp="1"/>
          </p:cNvSpPr>
          <p:nvPr>
            <p:ph sz="quarter" idx="10"/>
          </p:nvPr>
        </p:nvSpPr>
        <p:spPr>
          <a:xfrm>
            <a:off x="444500" y="1000085"/>
            <a:ext cx="8256588" cy="4654589"/>
          </a:xfrm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3" name="Nadpis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  <a:endParaRPr lang="cs-CZ" dirty="0"/>
          </a:p>
        </p:txBody>
      </p:sp>
      <p:sp>
        <p:nvSpPr>
          <p:cNvPr id="4" name="Zástupný symbol pro číslo snímku 4"/>
          <p:cNvSpPr>
            <a:spLocks noGrp="1"/>
          </p:cNvSpPr>
          <p:nvPr>
            <p:ph type="sldNum" sz="quarter" idx="12"/>
          </p:nvPr>
        </p:nvSpPr>
        <p:spPr>
          <a:xfrm>
            <a:off x="8244408" y="6356350"/>
            <a:ext cx="442392" cy="365125"/>
          </a:xfrm>
          <a:prstGeom prst="rect">
            <a:avLst/>
          </a:prstGeom>
        </p:spPr>
        <p:txBody>
          <a:bodyPr/>
          <a:lstStyle>
            <a:lvl1pPr>
              <a:defRPr sz="1600"/>
            </a:lvl1pPr>
          </a:lstStyle>
          <a:p>
            <a:fld id="{E8840746-E84D-450F-9CEF-85632363BC31}" type="slidenum">
              <a:rPr lang="cs-CZ" smtClean="0"/>
              <a:pPr/>
              <a:t>‹#›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210659847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Závěrečný snímek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Obdélník 9"/>
          <p:cNvSpPr/>
          <p:nvPr userDrawn="1"/>
        </p:nvSpPr>
        <p:spPr>
          <a:xfrm>
            <a:off x="714" y="0"/>
            <a:ext cx="9143999" cy="620600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8" name="Obdélník 7"/>
          <p:cNvSpPr/>
          <p:nvPr userDrawn="1"/>
        </p:nvSpPr>
        <p:spPr>
          <a:xfrm>
            <a:off x="4851400" y="2844800"/>
            <a:ext cx="4293313" cy="401319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9" name="Obdélník 8"/>
          <p:cNvSpPr/>
          <p:nvPr userDrawn="1"/>
        </p:nvSpPr>
        <p:spPr>
          <a:xfrm>
            <a:off x="0" y="5654675"/>
            <a:ext cx="2320925" cy="120332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pic>
        <p:nvPicPr>
          <p:cNvPr id="2050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4500" y="5806746"/>
            <a:ext cx="1698625" cy="7985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" name="Picture 2"/>
          <p:cNvPicPr>
            <a:picLocks noChangeAspect="1"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91113" y="3636829"/>
            <a:ext cx="4053600" cy="322596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Nadpis 6"/>
          <p:cNvSpPr>
            <a:spLocks noGrp="1"/>
          </p:cNvSpPr>
          <p:nvPr>
            <p:ph type="title"/>
          </p:nvPr>
        </p:nvSpPr>
        <p:spPr>
          <a:xfrm>
            <a:off x="444500" y="1800000"/>
            <a:ext cx="8242299" cy="615553"/>
          </a:xfrm>
        </p:spPr>
        <p:txBody>
          <a:bodyPr anchor="t" anchorCtr="0"/>
          <a:lstStyle>
            <a:lvl1pPr>
              <a:defRPr sz="4000">
                <a:solidFill>
                  <a:srgbClr val="004B8D"/>
                </a:solidFill>
              </a:defRPr>
            </a:lvl1pPr>
          </a:lstStyle>
          <a:p>
            <a:r>
              <a:rPr lang="cs-CZ"/>
              <a:t>Kliknutím lze upravit styl.</a:t>
            </a:r>
            <a:endParaRPr lang="cs-CZ" dirty="0"/>
          </a:p>
        </p:txBody>
      </p:sp>
      <p:sp>
        <p:nvSpPr>
          <p:cNvPr id="11" name="Zástupný symbol pro číslo snímku 4"/>
          <p:cNvSpPr>
            <a:spLocks noGrp="1"/>
          </p:cNvSpPr>
          <p:nvPr>
            <p:ph type="sldNum" sz="quarter" idx="12"/>
          </p:nvPr>
        </p:nvSpPr>
        <p:spPr>
          <a:xfrm>
            <a:off x="8244408" y="6356350"/>
            <a:ext cx="442392" cy="365125"/>
          </a:xfrm>
          <a:prstGeom prst="rect">
            <a:avLst/>
          </a:prstGeom>
        </p:spPr>
        <p:txBody>
          <a:bodyPr/>
          <a:lstStyle>
            <a:lvl1pPr>
              <a:defRPr sz="1600"/>
            </a:lvl1pPr>
          </a:lstStyle>
          <a:p>
            <a:fld id="{E8840746-E84D-450F-9CEF-85632363BC31}" type="slidenum">
              <a:rPr lang="cs-CZ" smtClean="0"/>
              <a:pPr/>
              <a:t>‹#›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97316787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í snímek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Obdélník 9"/>
          <p:cNvSpPr/>
          <p:nvPr userDrawn="1"/>
        </p:nvSpPr>
        <p:spPr>
          <a:xfrm>
            <a:off x="714" y="0"/>
            <a:ext cx="9143999" cy="620600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8" name="Obdélník 7"/>
          <p:cNvSpPr/>
          <p:nvPr userDrawn="1"/>
        </p:nvSpPr>
        <p:spPr>
          <a:xfrm>
            <a:off x="4851400" y="2844800"/>
            <a:ext cx="4293313" cy="401319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9" name="Obdélník 8"/>
          <p:cNvSpPr/>
          <p:nvPr userDrawn="1"/>
        </p:nvSpPr>
        <p:spPr>
          <a:xfrm>
            <a:off x="0" y="5654675"/>
            <a:ext cx="2320925" cy="120332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444500" y="446088"/>
            <a:ext cx="8242300" cy="615553"/>
          </a:xfrm>
        </p:spPr>
        <p:txBody>
          <a:bodyPr wrap="square" lIns="0" tIns="0" rIns="0" bIns="0" anchor="t" anchorCtr="0">
            <a:spAutoFit/>
          </a:bodyPr>
          <a:lstStyle>
            <a:lvl1pPr algn="l">
              <a:defRPr sz="4000">
                <a:solidFill>
                  <a:srgbClr val="004B8D"/>
                </a:solidFill>
              </a:defRPr>
            </a:lvl1pPr>
          </a:lstStyle>
          <a:p>
            <a:r>
              <a:rPr lang="cs-CZ"/>
              <a:t>Kliknutím lze upravit styl.</a:t>
            </a:r>
            <a:endParaRPr lang="cs-CZ" dirty="0"/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444500" y="1061640"/>
            <a:ext cx="8242300" cy="1800000"/>
          </a:xfrm>
        </p:spPr>
        <p:txBody>
          <a:bodyPr wrap="square" lIns="0" tIns="360000" rIns="0" bIns="0">
            <a:noAutofit/>
          </a:bodyPr>
          <a:lstStyle>
            <a:lvl1pPr marL="0" indent="0" algn="l">
              <a:buNone/>
              <a:defRPr sz="2800">
                <a:solidFill>
                  <a:srgbClr val="004B8D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cs-CZ"/>
              <a:t>Kliknutím můžete upravit styl předlohy.</a:t>
            </a:r>
            <a:endParaRPr lang="cs-CZ" dirty="0"/>
          </a:p>
        </p:txBody>
      </p:sp>
      <p:pic>
        <p:nvPicPr>
          <p:cNvPr id="2050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4500" y="5806746"/>
            <a:ext cx="1698625" cy="7985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" name="Picture 2"/>
          <p:cNvPicPr>
            <a:picLocks noChangeAspect="1"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91113" y="3636829"/>
            <a:ext cx="4053600" cy="322596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1" name="Zástupný symbol pro číslo snímku 4"/>
          <p:cNvSpPr>
            <a:spLocks noGrp="1"/>
          </p:cNvSpPr>
          <p:nvPr>
            <p:ph type="sldNum" sz="quarter" idx="12"/>
          </p:nvPr>
        </p:nvSpPr>
        <p:spPr>
          <a:xfrm>
            <a:off x="8244408" y="6356350"/>
            <a:ext cx="442392" cy="365125"/>
          </a:xfrm>
          <a:prstGeom prst="rect">
            <a:avLst/>
          </a:prstGeom>
        </p:spPr>
        <p:txBody>
          <a:bodyPr/>
          <a:lstStyle>
            <a:lvl1pPr>
              <a:defRPr sz="1600"/>
            </a:lvl1pPr>
          </a:lstStyle>
          <a:p>
            <a:fld id="{E8840746-E84D-450F-9CEF-85632363BC31}" type="slidenum">
              <a:rPr lang="cs-CZ" smtClean="0"/>
              <a:pPr/>
              <a:t>‹#›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76672224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Nadpis 2"/>
          <p:cNvSpPr>
            <a:spLocks noGrp="1"/>
          </p:cNvSpPr>
          <p:nvPr>
            <p:ph type="title"/>
          </p:nvPr>
        </p:nvSpPr>
        <p:spPr/>
        <p:txBody>
          <a:bodyPr anchor="t" anchorCtr="0"/>
          <a:lstStyle/>
          <a:p>
            <a:r>
              <a:rPr lang="cs-CZ"/>
              <a:t>Kliknutím lze upravit styl.</a:t>
            </a:r>
            <a:endParaRPr lang="cs-CZ" dirty="0"/>
          </a:p>
        </p:txBody>
      </p:sp>
      <p:sp>
        <p:nvSpPr>
          <p:cNvPr id="6" name="Zástupný symbol pro text 5"/>
          <p:cNvSpPr>
            <a:spLocks noGrp="1"/>
          </p:cNvSpPr>
          <p:nvPr>
            <p:ph type="body" sz="quarter" idx="10"/>
          </p:nvPr>
        </p:nvSpPr>
        <p:spPr>
          <a:xfrm>
            <a:off x="444500" y="1000086"/>
            <a:ext cx="8242300" cy="4654589"/>
          </a:xfrm>
        </p:spPr>
        <p:txBody>
          <a:bodyPr/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cs-CZ" dirty="0"/>
          </a:p>
        </p:txBody>
      </p:sp>
      <p:sp>
        <p:nvSpPr>
          <p:cNvPr id="5" name="Zástupný symbol pro číslo snímku 4"/>
          <p:cNvSpPr txBox="1">
            <a:spLocks/>
          </p:cNvSpPr>
          <p:nvPr userDrawn="1"/>
        </p:nvSpPr>
        <p:spPr>
          <a:xfrm>
            <a:off x="8244408" y="6347411"/>
            <a:ext cx="442392" cy="365125"/>
          </a:xfrm>
          <a:prstGeom prst="rect">
            <a:avLst/>
          </a:prstGeom>
        </p:spPr>
        <p:txBody>
          <a:bodyPr/>
          <a:lstStyle>
            <a:defPPr>
              <a:defRPr lang="cs-CZ"/>
            </a:defPPr>
            <a:lvl1pPr marL="0" algn="l" defTabSz="914400" rtl="0" eaLnBrk="1" latinLnBrk="0" hangingPunct="1"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cs-CZ" dirty="0"/>
          </a:p>
        </p:txBody>
      </p:sp>
      <p:sp>
        <p:nvSpPr>
          <p:cNvPr id="7" name="Zástupný symbol pro číslo snímku 4"/>
          <p:cNvSpPr>
            <a:spLocks noGrp="1"/>
          </p:cNvSpPr>
          <p:nvPr>
            <p:ph type="sldNum" sz="quarter" idx="12"/>
          </p:nvPr>
        </p:nvSpPr>
        <p:spPr>
          <a:xfrm>
            <a:off x="8244408" y="6356350"/>
            <a:ext cx="442392" cy="365125"/>
          </a:xfrm>
          <a:prstGeom prst="rect">
            <a:avLst/>
          </a:prstGeom>
        </p:spPr>
        <p:txBody>
          <a:bodyPr/>
          <a:lstStyle>
            <a:lvl1pPr>
              <a:defRPr sz="1600"/>
            </a:lvl1pPr>
          </a:lstStyle>
          <a:p>
            <a:fld id="{E8840746-E84D-450F-9CEF-85632363BC31}" type="slidenum">
              <a:rPr lang="cs-CZ" smtClean="0"/>
              <a:pPr/>
              <a:t>‹#›</a:t>
            </a:fld>
            <a:endParaRPr lang="cs-CZ" dirty="0"/>
          </a:p>
        </p:txBody>
      </p:sp>
      <p:sp>
        <p:nvSpPr>
          <p:cNvPr id="8" name="Zástupný symbol pro číslo snímku 4"/>
          <p:cNvSpPr txBox="1">
            <a:spLocks/>
          </p:cNvSpPr>
          <p:nvPr userDrawn="1"/>
        </p:nvSpPr>
        <p:spPr>
          <a:xfrm>
            <a:off x="8244408" y="6356350"/>
            <a:ext cx="442392" cy="365125"/>
          </a:xfrm>
          <a:prstGeom prst="rect">
            <a:avLst/>
          </a:prstGeom>
        </p:spPr>
        <p:txBody>
          <a:bodyPr/>
          <a:lstStyle>
            <a:defPPr>
              <a:defRPr lang="cs-CZ"/>
            </a:defPPr>
            <a:lvl1pPr marL="0" algn="l" defTabSz="914400" rtl="0" eaLnBrk="1" latinLnBrk="0" hangingPunct="1"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E8840746-E84D-450F-9CEF-85632363BC31}" type="slidenum">
              <a:rPr lang="cs-CZ" smtClean="0"/>
              <a:pPr/>
              <a:t>‹#›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56311770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bjekt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5091112" y="446088"/>
            <a:ext cx="3609975" cy="430887"/>
          </a:xfrm>
        </p:spPr>
        <p:txBody>
          <a:bodyPr lIns="0" tIns="0" rIns="0" bIns="0" anchor="t" anchorCtr="0">
            <a:spAutoFit/>
          </a:bodyPr>
          <a:lstStyle>
            <a:lvl1pPr algn="l">
              <a:defRPr sz="2800">
                <a:solidFill>
                  <a:srgbClr val="B9E0F7"/>
                </a:solidFill>
              </a:defRPr>
            </a:lvl1pPr>
          </a:lstStyle>
          <a:p>
            <a:r>
              <a:rPr lang="cs-CZ"/>
              <a:t>Kliknutím lze upravit styl.</a:t>
            </a:r>
            <a:endParaRPr lang="cs-CZ" dirty="0"/>
          </a:p>
        </p:txBody>
      </p:sp>
      <p:sp>
        <p:nvSpPr>
          <p:cNvPr id="6" name="Zástupný symbol pro obsah 5"/>
          <p:cNvSpPr>
            <a:spLocks noGrp="1"/>
          </p:cNvSpPr>
          <p:nvPr>
            <p:ph sz="quarter" idx="14"/>
          </p:nvPr>
        </p:nvSpPr>
        <p:spPr>
          <a:xfrm>
            <a:off x="444500" y="446088"/>
            <a:ext cx="4203700" cy="5208587"/>
          </a:xfrm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quarter" idx="15"/>
          </p:nvPr>
        </p:nvSpPr>
        <p:spPr>
          <a:xfrm>
            <a:off x="5091113" y="876975"/>
            <a:ext cx="3609975" cy="4777700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cs-CZ" dirty="0"/>
          </a:p>
        </p:txBody>
      </p:sp>
      <p:sp>
        <p:nvSpPr>
          <p:cNvPr id="5" name="Zástupný symbol pro číslo snímku 4"/>
          <p:cNvSpPr>
            <a:spLocks noGrp="1"/>
          </p:cNvSpPr>
          <p:nvPr>
            <p:ph type="sldNum" sz="quarter" idx="12"/>
          </p:nvPr>
        </p:nvSpPr>
        <p:spPr>
          <a:xfrm>
            <a:off x="8244408" y="6356350"/>
            <a:ext cx="442392" cy="365125"/>
          </a:xfrm>
          <a:prstGeom prst="rect">
            <a:avLst/>
          </a:prstGeom>
        </p:spPr>
        <p:txBody>
          <a:bodyPr/>
          <a:lstStyle>
            <a:lvl1pPr>
              <a:defRPr sz="1600"/>
            </a:lvl1pPr>
          </a:lstStyle>
          <a:p>
            <a:fld id="{E8840746-E84D-450F-9CEF-85632363BC31}" type="slidenum">
              <a:rPr lang="cs-CZ" smtClean="0"/>
              <a:pPr/>
              <a:t>‹#›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2523773123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adpis a obje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ástupný symbol pro obsah 5"/>
          <p:cNvSpPr>
            <a:spLocks noGrp="1"/>
          </p:cNvSpPr>
          <p:nvPr>
            <p:ph sz="quarter" idx="10"/>
          </p:nvPr>
        </p:nvSpPr>
        <p:spPr>
          <a:xfrm>
            <a:off x="444500" y="1000085"/>
            <a:ext cx="8256588" cy="4654589"/>
          </a:xfrm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3" name="Nadpis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  <a:endParaRPr lang="cs-CZ" dirty="0"/>
          </a:p>
        </p:txBody>
      </p:sp>
      <p:sp>
        <p:nvSpPr>
          <p:cNvPr id="4" name="Zástupný symbol pro číslo snímku 4"/>
          <p:cNvSpPr>
            <a:spLocks noGrp="1"/>
          </p:cNvSpPr>
          <p:nvPr>
            <p:ph type="sldNum" sz="quarter" idx="12"/>
          </p:nvPr>
        </p:nvSpPr>
        <p:spPr>
          <a:xfrm>
            <a:off x="8244408" y="6356350"/>
            <a:ext cx="442392" cy="365125"/>
          </a:xfrm>
          <a:prstGeom prst="rect">
            <a:avLst/>
          </a:prstGeom>
        </p:spPr>
        <p:txBody>
          <a:bodyPr/>
          <a:lstStyle>
            <a:lvl1pPr>
              <a:defRPr sz="1600"/>
            </a:lvl1pPr>
          </a:lstStyle>
          <a:p>
            <a:fld id="{E8840746-E84D-450F-9CEF-85632363BC31}" type="slidenum">
              <a:rPr lang="cs-CZ" smtClean="0"/>
              <a:pPr/>
              <a:t>‹#›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3968755587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Závěrečný snímek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Obdélník 9"/>
          <p:cNvSpPr/>
          <p:nvPr userDrawn="1"/>
        </p:nvSpPr>
        <p:spPr>
          <a:xfrm>
            <a:off x="714" y="0"/>
            <a:ext cx="9143999" cy="620600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8" name="Obdélník 7"/>
          <p:cNvSpPr/>
          <p:nvPr userDrawn="1"/>
        </p:nvSpPr>
        <p:spPr>
          <a:xfrm>
            <a:off x="4851400" y="2844800"/>
            <a:ext cx="4293313" cy="401319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9" name="Obdélník 8"/>
          <p:cNvSpPr/>
          <p:nvPr userDrawn="1"/>
        </p:nvSpPr>
        <p:spPr>
          <a:xfrm>
            <a:off x="0" y="5654675"/>
            <a:ext cx="2320925" cy="120332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pic>
        <p:nvPicPr>
          <p:cNvPr id="2050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4500" y="5806746"/>
            <a:ext cx="1698625" cy="7985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" name="Picture 2"/>
          <p:cNvPicPr>
            <a:picLocks noChangeAspect="1"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91113" y="3636829"/>
            <a:ext cx="4053600" cy="322596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Nadpis 6"/>
          <p:cNvSpPr>
            <a:spLocks noGrp="1"/>
          </p:cNvSpPr>
          <p:nvPr>
            <p:ph type="title"/>
          </p:nvPr>
        </p:nvSpPr>
        <p:spPr>
          <a:xfrm>
            <a:off x="444500" y="1800000"/>
            <a:ext cx="8242299" cy="615553"/>
          </a:xfrm>
        </p:spPr>
        <p:txBody>
          <a:bodyPr anchor="t" anchorCtr="0"/>
          <a:lstStyle>
            <a:lvl1pPr>
              <a:defRPr sz="4000">
                <a:solidFill>
                  <a:srgbClr val="004B8D"/>
                </a:solidFill>
              </a:defRPr>
            </a:lvl1pPr>
          </a:lstStyle>
          <a:p>
            <a:r>
              <a:rPr lang="cs-CZ"/>
              <a:t>Kliknutím lze upravit styl.</a:t>
            </a:r>
            <a:endParaRPr lang="cs-CZ" dirty="0"/>
          </a:p>
        </p:txBody>
      </p:sp>
      <p:sp>
        <p:nvSpPr>
          <p:cNvPr id="11" name="Zástupný symbol pro číslo snímku 4"/>
          <p:cNvSpPr>
            <a:spLocks noGrp="1"/>
          </p:cNvSpPr>
          <p:nvPr>
            <p:ph type="sldNum" sz="quarter" idx="12"/>
          </p:nvPr>
        </p:nvSpPr>
        <p:spPr>
          <a:xfrm>
            <a:off x="8244408" y="6356350"/>
            <a:ext cx="442392" cy="365125"/>
          </a:xfrm>
          <a:prstGeom prst="rect">
            <a:avLst/>
          </a:prstGeom>
        </p:spPr>
        <p:txBody>
          <a:bodyPr/>
          <a:lstStyle>
            <a:lvl1pPr>
              <a:defRPr sz="1600"/>
            </a:lvl1pPr>
          </a:lstStyle>
          <a:p>
            <a:fld id="{E8840746-E84D-450F-9CEF-85632363BC31}" type="slidenum">
              <a:rPr lang="cs-CZ" smtClean="0"/>
              <a:pPr/>
              <a:t>‹#›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212219511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í snímek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Obdélník 9"/>
          <p:cNvSpPr/>
          <p:nvPr userDrawn="1"/>
        </p:nvSpPr>
        <p:spPr>
          <a:xfrm>
            <a:off x="714" y="0"/>
            <a:ext cx="9143999" cy="620600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8" name="Obdélník 7"/>
          <p:cNvSpPr/>
          <p:nvPr userDrawn="1"/>
        </p:nvSpPr>
        <p:spPr>
          <a:xfrm>
            <a:off x="4851400" y="2844800"/>
            <a:ext cx="4293313" cy="401319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9" name="Obdélník 8"/>
          <p:cNvSpPr/>
          <p:nvPr userDrawn="1"/>
        </p:nvSpPr>
        <p:spPr>
          <a:xfrm>
            <a:off x="0" y="5654675"/>
            <a:ext cx="2320925" cy="120332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444500" y="446088"/>
            <a:ext cx="8242300" cy="615553"/>
          </a:xfrm>
        </p:spPr>
        <p:txBody>
          <a:bodyPr wrap="square" lIns="0" tIns="0" rIns="0" bIns="0" anchor="t" anchorCtr="0">
            <a:spAutoFit/>
          </a:bodyPr>
          <a:lstStyle>
            <a:lvl1pPr algn="l">
              <a:defRPr sz="4000">
                <a:solidFill>
                  <a:srgbClr val="004B8D"/>
                </a:solidFill>
              </a:defRPr>
            </a:lvl1pPr>
          </a:lstStyle>
          <a:p>
            <a:r>
              <a:rPr lang="cs-CZ"/>
              <a:t>Kliknutím lze upravit styl.</a:t>
            </a:r>
            <a:endParaRPr lang="cs-CZ" dirty="0"/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444500" y="1061640"/>
            <a:ext cx="8242300" cy="1800000"/>
          </a:xfrm>
        </p:spPr>
        <p:txBody>
          <a:bodyPr wrap="square" lIns="0" tIns="360000" rIns="0" bIns="0">
            <a:noAutofit/>
          </a:bodyPr>
          <a:lstStyle>
            <a:lvl1pPr marL="0" indent="0" algn="l">
              <a:buNone/>
              <a:defRPr sz="2800">
                <a:solidFill>
                  <a:srgbClr val="004B8D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cs-CZ"/>
              <a:t>Kliknutím můžete upravit styl předlohy.</a:t>
            </a:r>
            <a:endParaRPr lang="cs-CZ" dirty="0"/>
          </a:p>
        </p:txBody>
      </p:sp>
      <p:pic>
        <p:nvPicPr>
          <p:cNvPr id="2050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4500" y="5806746"/>
            <a:ext cx="1698625" cy="7985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" name="Picture 2"/>
          <p:cNvPicPr>
            <a:picLocks noChangeAspect="1"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91113" y="3636829"/>
            <a:ext cx="4053600" cy="322596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1" name="Zástupný symbol pro číslo snímku 4"/>
          <p:cNvSpPr>
            <a:spLocks noGrp="1"/>
          </p:cNvSpPr>
          <p:nvPr>
            <p:ph type="sldNum" sz="quarter" idx="12"/>
          </p:nvPr>
        </p:nvSpPr>
        <p:spPr>
          <a:xfrm>
            <a:off x="8244408" y="6356350"/>
            <a:ext cx="442392" cy="365125"/>
          </a:xfrm>
          <a:prstGeom prst="rect">
            <a:avLst/>
          </a:prstGeom>
        </p:spPr>
        <p:txBody>
          <a:bodyPr/>
          <a:lstStyle>
            <a:lvl1pPr>
              <a:defRPr sz="1600"/>
            </a:lvl1pPr>
          </a:lstStyle>
          <a:p>
            <a:fld id="{E8840746-E84D-450F-9CEF-85632363BC31}" type="slidenum">
              <a:rPr lang="cs-CZ" smtClean="0"/>
              <a:pPr/>
              <a:t>‹#›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2379897867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Nadpis 2"/>
          <p:cNvSpPr>
            <a:spLocks noGrp="1"/>
          </p:cNvSpPr>
          <p:nvPr>
            <p:ph type="title"/>
          </p:nvPr>
        </p:nvSpPr>
        <p:spPr/>
        <p:txBody>
          <a:bodyPr anchor="t" anchorCtr="0"/>
          <a:lstStyle/>
          <a:p>
            <a:r>
              <a:rPr lang="cs-CZ"/>
              <a:t>Kliknutím lze upravit styl.</a:t>
            </a:r>
            <a:endParaRPr lang="cs-CZ" dirty="0"/>
          </a:p>
        </p:txBody>
      </p:sp>
      <p:sp>
        <p:nvSpPr>
          <p:cNvPr id="6" name="Zástupný symbol pro text 5"/>
          <p:cNvSpPr>
            <a:spLocks noGrp="1"/>
          </p:cNvSpPr>
          <p:nvPr>
            <p:ph type="body" sz="quarter" idx="10"/>
          </p:nvPr>
        </p:nvSpPr>
        <p:spPr>
          <a:xfrm>
            <a:off x="444500" y="1000086"/>
            <a:ext cx="8242300" cy="4654589"/>
          </a:xfrm>
        </p:spPr>
        <p:txBody>
          <a:bodyPr/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cs-CZ" dirty="0"/>
          </a:p>
        </p:txBody>
      </p:sp>
      <p:sp>
        <p:nvSpPr>
          <p:cNvPr id="5" name="Zástupný symbol pro číslo snímku 4"/>
          <p:cNvSpPr txBox="1">
            <a:spLocks/>
          </p:cNvSpPr>
          <p:nvPr userDrawn="1"/>
        </p:nvSpPr>
        <p:spPr>
          <a:xfrm>
            <a:off x="8244408" y="6347411"/>
            <a:ext cx="442392" cy="365125"/>
          </a:xfrm>
          <a:prstGeom prst="rect">
            <a:avLst/>
          </a:prstGeom>
        </p:spPr>
        <p:txBody>
          <a:bodyPr/>
          <a:lstStyle>
            <a:defPPr>
              <a:defRPr lang="cs-CZ"/>
            </a:defPPr>
            <a:lvl1pPr marL="0" algn="l" defTabSz="914400" rtl="0" eaLnBrk="1" latinLnBrk="0" hangingPunct="1"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cs-CZ" dirty="0"/>
          </a:p>
        </p:txBody>
      </p:sp>
      <p:sp>
        <p:nvSpPr>
          <p:cNvPr id="7" name="Zástupný symbol pro číslo snímku 4"/>
          <p:cNvSpPr>
            <a:spLocks noGrp="1"/>
          </p:cNvSpPr>
          <p:nvPr>
            <p:ph type="sldNum" sz="quarter" idx="12"/>
          </p:nvPr>
        </p:nvSpPr>
        <p:spPr>
          <a:xfrm>
            <a:off x="8244408" y="6356350"/>
            <a:ext cx="442392" cy="365125"/>
          </a:xfrm>
          <a:prstGeom prst="rect">
            <a:avLst/>
          </a:prstGeom>
        </p:spPr>
        <p:txBody>
          <a:bodyPr/>
          <a:lstStyle>
            <a:lvl1pPr>
              <a:defRPr sz="1600"/>
            </a:lvl1pPr>
          </a:lstStyle>
          <a:p>
            <a:fld id="{E8840746-E84D-450F-9CEF-85632363BC31}" type="slidenum">
              <a:rPr lang="cs-CZ" smtClean="0"/>
              <a:pPr/>
              <a:t>‹#›</a:t>
            </a:fld>
            <a:endParaRPr lang="cs-CZ" dirty="0"/>
          </a:p>
        </p:txBody>
      </p:sp>
      <p:sp>
        <p:nvSpPr>
          <p:cNvPr id="8" name="Zástupný symbol pro číslo snímku 4"/>
          <p:cNvSpPr txBox="1">
            <a:spLocks/>
          </p:cNvSpPr>
          <p:nvPr userDrawn="1"/>
        </p:nvSpPr>
        <p:spPr>
          <a:xfrm>
            <a:off x="8244408" y="6356350"/>
            <a:ext cx="442392" cy="365125"/>
          </a:xfrm>
          <a:prstGeom prst="rect">
            <a:avLst/>
          </a:prstGeom>
        </p:spPr>
        <p:txBody>
          <a:bodyPr/>
          <a:lstStyle>
            <a:defPPr>
              <a:defRPr lang="cs-CZ"/>
            </a:defPPr>
            <a:lvl1pPr marL="0" algn="l" defTabSz="914400" rtl="0" eaLnBrk="1" latinLnBrk="0" hangingPunct="1"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E8840746-E84D-450F-9CEF-85632363BC31}" type="slidenum">
              <a:rPr lang="cs-CZ" smtClean="0"/>
              <a:pPr/>
              <a:t>‹#›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216241026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bjekt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5091112" y="446088"/>
            <a:ext cx="3609975" cy="430887"/>
          </a:xfrm>
        </p:spPr>
        <p:txBody>
          <a:bodyPr lIns="0" tIns="0" rIns="0" bIns="0" anchor="t" anchorCtr="0">
            <a:spAutoFit/>
          </a:bodyPr>
          <a:lstStyle>
            <a:lvl1pPr algn="l">
              <a:defRPr sz="2800">
                <a:solidFill>
                  <a:srgbClr val="B9E0F7"/>
                </a:solidFill>
              </a:defRPr>
            </a:lvl1pPr>
          </a:lstStyle>
          <a:p>
            <a:r>
              <a:rPr lang="cs-CZ"/>
              <a:t>Kliknutím lze upravit styl.</a:t>
            </a:r>
            <a:endParaRPr lang="cs-CZ" dirty="0"/>
          </a:p>
        </p:txBody>
      </p:sp>
      <p:sp>
        <p:nvSpPr>
          <p:cNvPr id="6" name="Zástupný symbol pro obsah 5"/>
          <p:cNvSpPr>
            <a:spLocks noGrp="1"/>
          </p:cNvSpPr>
          <p:nvPr>
            <p:ph sz="quarter" idx="14"/>
          </p:nvPr>
        </p:nvSpPr>
        <p:spPr>
          <a:xfrm>
            <a:off x="444500" y="446088"/>
            <a:ext cx="4203700" cy="5208587"/>
          </a:xfrm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quarter" idx="15"/>
          </p:nvPr>
        </p:nvSpPr>
        <p:spPr>
          <a:xfrm>
            <a:off x="5091113" y="876975"/>
            <a:ext cx="3609975" cy="4777700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cs-CZ" dirty="0"/>
          </a:p>
        </p:txBody>
      </p:sp>
      <p:sp>
        <p:nvSpPr>
          <p:cNvPr id="5" name="Zástupný symbol pro číslo snímku 4"/>
          <p:cNvSpPr>
            <a:spLocks noGrp="1"/>
          </p:cNvSpPr>
          <p:nvPr>
            <p:ph type="sldNum" sz="quarter" idx="12"/>
          </p:nvPr>
        </p:nvSpPr>
        <p:spPr>
          <a:xfrm>
            <a:off x="8244408" y="6356350"/>
            <a:ext cx="442392" cy="365125"/>
          </a:xfrm>
          <a:prstGeom prst="rect">
            <a:avLst/>
          </a:prstGeom>
        </p:spPr>
        <p:txBody>
          <a:bodyPr/>
          <a:lstStyle>
            <a:lvl1pPr>
              <a:defRPr sz="1600"/>
            </a:lvl1pPr>
          </a:lstStyle>
          <a:p>
            <a:fld id="{E8840746-E84D-450F-9CEF-85632363BC31}" type="slidenum">
              <a:rPr lang="cs-CZ" smtClean="0"/>
              <a:pPr/>
              <a:t>‹#›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2659266659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adpis a obje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ástupný symbol pro obsah 5"/>
          <p:cNvSpPr>
            <a:spLocks noGrp="1"/>
          </p:cNvSpPr>
          <p:nvPr>
            <p:ph sz="quarter" idx="10"/>
          </p:nvPr>
        </p:nvSpPr>
        <p:spPr>
          <a:xfrm>
            <a:off x="444500" y="1000085"/>
            <a:ext cx="8256588" cy="4654589"/>
          </a:xfrm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3" name="Nadpis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  <a:endParaRPr lang="cs-CZ" dirty="0"/>
          </a:p>
        </p:txBody>
      </p:sp>
      <p:sp>
        <p:nvSpPr>
          <p:cNvPr id="4" name="Zástupný symbol pro číslo snímku 4"/>
          <p:cNvSpPr>
            <a:spLocks noGrp="1"/>
          </p:cNvSpPr>
          <p:nvPr>
            <p:ph type="sldNum" sz="quarter" idx="12"/>
          </p:nvPr>
        </p:nvSpPr>
        <p:spPr>
          <a:xfrm>
            <a:off x="8244408" y="6356350"/>
            <a:ext cx="442392" cy="365125"/>
          </a:xfrm>
          <a:prstGeom prst="rect">
            <a:avLst/>
          </a:prstGeom>
        </p:spPr>
        <p:txBody>
          <a:bodyPr/>
          <a:lstStyle>
            <a:lvl1pPr>
              <a:defRPr sz="1600"/>
            </a:lvl1pPr>
          </a:lstStyle>
          <a:p>
            <a:fld id="{E8840746-E84D-450F-9CEF-85632363BC31}" type="slidenum">
              <a:rPr lang="cs-CZ" smtClean="0"/>
              <a:pPr/>
              <a:t>‹#›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2208223701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Závěrečný snímek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Obdélník 9"/>
          <p:cNvSpPr/>
          <p:nvPr userDrawn="1"/>
        </p:nvSpPr>
        <p:spPr>
          <a:xfrm>
            <a:off x="714" y="0"/>
            <a:ext cx="9143999" cy="620600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8" name="Obdélník 7"/>
          <p:cNvSpPr/>
          <p:nvPr userDrawn="1"/>
        </p:nvSpPr>
        <p:spPr>
          <a:xfrm>
            <a:off x="4851400" y="2844800"/>
            <a:ext cx="4293313" cy="401319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9" name="Obdélník 8"/>
          <p:cNvSpPr/>
          <p:nvPr userDrawn="1"/>
        </p:nvSpPr>
        <p:spPr>
          <a:xfrm>
            <a:off x="0" y="5654675"/>
            <a:ext cx="2320925" cy="120332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pic>
        <p:nvPicPr>
          <p:cNvPr id="2050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4500" y="5806746"/>
            <a:ext cx="1698625" cy="7985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" name="Picture 2"/>
          <p:cNvPicPr>
            <a:picLocks noChangeAspect="1"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91113" y="3636829"/>
            <a:ext cx="4053600" cy="322596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Nadpis 6"/>
          <p:cNvSpPr>
            <a:spLocks noGrp="1"/>
          </p:cNvSpPr>
          <p:nvPr>
            <p:ph type="title"/>
          </p:nvPr>
        </p:nvSpPr>
        <p:spPr>
          <a:xfrm>
            <a:off x="444500" y="1800000"/>
            <a:ext cx="8242299" cy="615553"/>
          </a:xfrm>
        </p:spPr>
        <p:txBody>
          <a:bodyPr anchor="t" anchorCtr="0"/>
          <a:lstStyle>
            <a:lvl1pPr>
              <a:defRPr sz="4000">
                <a:solidFill>
                  <a:srgbClr val="004B8D"/>
                </a:solidFill>
              </a:defRPr>
            </a:lvl1pPr>
          </a:lstStyle>
          <a:p>
            <a:r>
              <a:rPr lang="cs-CZ"/>
              <a:t>Kliknutím lze upravit styl.</a:t>
            </a:r>
            <a:endParaRPr lang="cs-CZ" dirty="0"/>
          </a:p>
        </p:txBody>
      </p:sp>
      <p:sp>
        <p:nvSpPr>
          <p:cNvPr id="11" name="Zástupný symbol pro číslo snímku 4"/>
          <p:cNvSpPr>
            <a:spLocks noGrp="1"/>
          </p:cNvSpPr>
          <p:nvPr>
            <p:ph type="sldNum" sz="quarter" idx="12"/>
          </p:nvPr>
        </p:nvSpPr>
        <p:spPr>
          <a:xfrm>
            <a:off x="8244408" y="6356350"/>
            <a:ext cx="442392" cy="365125"/>
          </a:xfrm>
          <a:prstGeom prst="rect">
            <a:avLst/>
          </a:prstGeom>
        </p:spPr>
        <p:txBody>
          <a:bodyPr/>
          <a:lstStyle>
            <a:lvl1pPr>
              <a:defRPr sz="1600"/>
            </a:lvl1pPr>
          </a:lstStyle>
          <a:p>
            <a:fld id="{E8840746-E84D-450F-9CEF-85632363BC31}" type="slidenum">
              <a:rPr lang="cs-CZ" smtClean="0"/>
              <a:pPr/>
              <a:t>‹#›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2175169733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í snímek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Obdélník 9"/>
          <p:cNvSpPr/>
          <p:nvPr userDrawn="1"/>
        </p:nvSpPr>
        <p:spPr>
          <a:xfrm>
            <a:off x="714" y="0"/>
            <a:ext cx="9143999" cy="620600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dirty="0"/>
          </a:p>
        </p:txBody>
      </p:sp>
      <p:sp>
        <p:nvSpPr>
          <p:cNvPr id="8" name="Obdélník 7"/>
          <p:cNvSpPr/>
          <p:nvPr userDrawn="1"/>
        </p:nvSpPr>
        <p:spPr>
          <a:xfrm>
            <a:off x="4851400" y="2844800"/>
            <a:ext cx="4293313" cy="401319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9" name="Obdélník 8"/>
          <p:cNvSpPr/>
          <p:nvPr userDrawn="1"/>
        </p:nvSpPr>
        <p:spPr>
          <a:xfrm>
            <a:off x="0" y="5654675"/>
            <a:ext cx="2320925" cy="120332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444500" y="446088"/>
            <a:ext cx="8242300" cy="615553"/>
          </a:xfrm>
        </p:spPr>
        <p:txBody>
          <a:bodyPr wrap="square" lIns="0" tIns="0" rIns="0" bIns="0" anchor="t" anchorCtr="0">
            <a:spAutoFit/>
          </a:bodyPr>
          <a:lstStyle>
            <a:lvl1pPr algn="l">
              <a:defRPr sz="4000">
                <a:solidFill>
                  <a:srgbClr val="004B8D"/>
                </a:solidFill>
              </a:defRPr>
            </a:lvl1pPr>
          </a:lstStyle>
          <a:p>
            <a:r>
              <a:rPr lang="cs-CZ"/>
              <a:t>Kliknutím lze upravit styl.</a:t>
            </a:r>
            <a:endParaRPr lang="cs-CZ" dirty="0"/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444500" y="1061640"/>
            <a:ext cx="8242300" cy="1800000"/>
          </a:xfrm>
        </p:spPr>
        <p:txBody>
          <a:bodyPr wrap="square" lIns="0" tIns="360000" rIns="0" bIns="0">
            <a:noAutofit/>
          </a:bodyPr>
          <a:lstStyle>
            <a:lvl1pPr marL="0" indent="0" algn="l">
              <a:buNone/>
              <a:defRPr sz="2800">
                <a:solidFill>
                  <a:srgbClr val="004B8D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cs-CZ"/>
              <a:t>Kliknutím můžete upravit styl předlohy.</a:t>
            </a:r>
            <a:endParaRPr lang="cs-CZ" dirty="0"/>
          </a:p>
        </p:txBody>
      </p:sp>
      <p:pic>
        <p:nvPicPr>
          <p:cNvPr id="2050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4500" y="5806746"/>
            <a:ext cx="1698625" cy="7985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" name="Picture 2"/>
          <p:cNvPicPr>
            <a:picLocks noChangeAspect="1"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91113" y="3636829"/>
            <a:ext cx="4053600" cy="322596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1" name="Zástupný symbol pro číslo snímku 4"/>
          <p:cNvSpPr>
            <a:spLocks noGrp="1"/>
          </p:cNvSpPr>
          <p:nvPr>
            <p:ph type="sldNum" sz="quarter" idx="12"/>
          </p:nvPr>
        </p:nvSpPr>
        <p:spPr>
          <a:xfrm>
            <a:off x="8244408" y="6356350"/>
            <a:ext cx="442392" cy="365125"/>
          </a:xfrm>
          <a:prstGeom prst="rect">
            <a:avLst/>
          </a:prstGeom>
        </p:spPr>
        <p:txBody>
          <a:bodyPr/>
          <a:lstStyle>
            <a:lvl1pPr>
              <a:defRPr sz="1600"/>
            </a:lvl1pPr>
          </a:lstStyle>
          <a:p>
            <a:fld id="{E8840746-E84D-450F-9CEF-85632363BC31}" type="slidenum">
              <a:rPr lang="cs-CZ" smtClean="0"/>
              <a:pPr/>
              <a:t>‹#›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3877834042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Nadpis 2"/>
          <p:cNvSpPr>
            <a:spLocks noGrp="1"/>
          </p:cNvSpPr>
          <p:nvPr>
            <p:ph type="title"/>
          </p:nvPr>
        </p:nvSpPr>
        <p:spPr/>
        <p:txBody>
          <a:bodyPr anchor="t" anchorCtr="0"/>
          <a:lstStyle/>
          <a:p>
            <a:r>
              <a:rPr lang="cs-CZ"/>
              <a:t>Kliknutím lze upravit styl.</a:t>
            </a:r>
            <a:endParaRPr lang="cs-CZ" dirty="0"/>
          </a:p>
        </p:txBody>
      </p:sp>
      <p:sp>
        <p:nvSpPr>
          <p:cNvPr id="6" name="Zástupný symbol pro text 5"/>
          <p:cNvSpPr>
            <a:spLocks noGrp="1"/>
          </p:cNvSpPr>
          <p:nvPr>
            <p:ph type="body" sz="quarter" idx="10"/>
          </p:nvPr>
        </p:nvSpPr>
        <p:spPr>
          <a:xfrm>
            <a:off x="363538" y="1217036"/>
            <a:ext cx="8418512" cy="4358264"/>
          </a:xfrm>
        </p:spPr>
        <p:txBody>
          <a:bodyPr/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2117527178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bjekt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5108576" y="479023"/>
            <a:ext cx="3673475" cy="430887"/>
          </a:xfrm>
        </p:spPr>
        <p:txBody>
          <a:bodyPr wrap="square" lIns="0" tIns="0" rIns="0" bIns="0" anchor="t" anchorCtr="0">
            <a:spAutoFit/>
          </a:bodyPr>
          <a:lstStyle>
            <a:lvl1pPr algn="l">
              <a:defRPr sz="2800">
                <a:solidFill>
                  <a:schemeClr val="accent2"/>
                </a:solidFill>
              </a:defRPr>
            </a:lvl1pPr>
          </a:lstStyle>
          <a:p>
            <a:r>
              <a:rPr lang="cs-CZ"/>
              <a:t>Kliknutím lze upravit styl.</a:t>
            </a:r>
            <a:endParaRPr lang="cs-CZ" dirty="0"/>
          </a:p>
        </p:txBody>
      </p:sp>
      <p:sp>
        <p:nvSpPr>
          <p:cNvPr id="6" name="Zástupný symbol pro obsah 5"/>
          <p:cNvSpPr>
            <a:spLocks noGrp="1"/>
          </p:cNvSpPr>
          <p:nvPr>
            <p:ph sz="quarter" idx="14"/>
          </p:nvPr>
        </p:nvSpPr>
        <p:spPr>
          <a:xfrm>
            <a:off x="363538" y="475521"/>
            <a:ext cx="4384675" cy="5099780"/>
          </a:xfrm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quarter" idx="15"/>
          </p:nvPr>
        </p:nvSpPr>
        <p:spPr>
          <a:xfrm>
            <a:off x="5108576" y="1062044"/>
            <a:ext cx="3673475" cy="4513257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2681101486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adpis a obje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ástupný symbol pro obsah 5"/>
          <p:cNvSpPr>
            <a:spLocks noGrp="1"/>
          </p:cNvSpPr>
          <p:nvPr>
            <p:ph sz="quarter" idx="10"/>
          </p:nvPr>
        </p:nvSpPr>
        <p:spPr>
          <a:xfrm>
            <a:off x="363538" y="1210681"/>
            <a:ext cx="8418512" cy="4364619"/>
          </a:xfrm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3" name="Nadpis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953170228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Závěrečný snímek">
    <p:bg>
      <p:bgPr>
        <a:solidFill>
          <a:srgbClr val="004B8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Obdélník 9"/>
          <p:cNvSpPr/>
          <p:nvPr userDrawn="1"/>
        </p:nvSpPr>
        <p:spPr>
          <a:xfrm>
            <a:off x="715" y="0"/>
            <a:ext cx="9143999" cy="6206003"/>
          </a:xfrm>
          <a:prstGeom prst="rect">
            <a:avLst/>
          </a:prstGeom>
          <a:solidFill>
            <a:srgbClr val="004B8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sz="1800">
              <a:solidFill>
                <a:srgbClr val="FFFFFF"/>
              </a:solidFill>
            </a:endParaRPr>
          </a:p>
        </p:txBody>
      </p:sp>
      <p:sp>
        <p:nvSpPr>
          <p:cNvPr id="8" name="Obdélník 7"/>
          <p:cNvSpPr/>
          <p:nvPr userDrawn="1"/>
        </p:nvSpPr>
        <p:spPr>
          <a:xfrm>
            <a:off x="4851402" y="2844802"/>
            <a:ext cx="4293313" cy="4013199"/>
          </a:xfrm>
          <a:prstGeom prst="rect">
            <a:avLst/>
          </a:prstGeom>
          <a:solidFill>
            <a:srgbClr val="004B8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sz="1800">
              <a:solidFill>
                <a:srgbClr val="FFFFFF"/>
              </a:solidFill>
            </a:endParaRPr>
          </a:p>
        </p:txBody>
      </p:sp>
      <p:sp>
        <p:nvSpPr>
          <p:cNvPr id="9" name="Obdélník 8"/>
          <p:cNvSpPr/>
          <p:nvPr userDrawn="1"/>
        </p:nvSpPr>
        <p:spPr>
          <a:xfrm>
            <a:off x="1" y="5654676"/>
            <a:ext cx="2320925" cy="1203325"/>
          </a:xfrm>
          <a:prstGeom prst="rect">
            <a:avLst/>
          </a:prstGeom>
          <a:solidFill>
            <a:srgbClr val="004B8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sz="1800">
              <a:solidFill>
                <a:srgbClr val="FFFFFF"/>
              </a:solidFill>
            </a:endParaRPr>
          </a:p>
        </p:txBody>
      </p:sp>
      <p:sp>
        <p:nvSpPr>
          <p:cNvPr id="7" name="Nadpis 6"/>
          <p:cNvSpPr>
            <a:spLocks noGrp="1"/>
          </p:cNvSpPr>
          <p:nvPr>
            <p:ph type="title"/>
          </p:nvPr>
        </p:nvSpPr>
        <p:spPr>
          <a:xfrm>
            <a:off x="363538" y="1800001"/>
            <a:ext cx="8418512" cy="615553"/>
          </a:xfrm>
        </p:spPr>
        <p:txBody>
          <a:bodyPr anchor="t" anchorCtr="0"/>
          <a:lstStyle>
            <a:lvl1pPr>
              <a:defRPr sz="4000">
                <a:solidFill>
                  <a:schemeClr val="bg1"/>
                </a:solidFill>
              </a:defRPr>
            </a:lvl1pPr>
          </a:lstStyle>
          <a:p>
            <a:r>
              <a:rPr lang="cs-CZ"/>
              <a:t>Kliknutím lze upravit styl.</a:t>
            </a:r>
            <a:endParaRPr lang="cs-CZ" dirty="0"/>
          </a:p>
        </p:txBody>
      </p:sp>
      <p:pic>
        <p:nvPicPr>
          <p:cNvPr id="11" name="Picture 4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3537" y="5811896"/>
            <a:ext cx="1530577" cy="7604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4" name="Picture 5"/>
          <p:cNvPicPr>
            <a:picLocks noChangeAspect="1"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08574" y="2575998"/>
            <a:ext cx="4035426" cy="42820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2" name="Zástupný symbol pro číslo snímku 4"/>
          <p:cNvSpPr>
            <a:spLocks noGrp="1"/>
          </p:cNvSpPr>
          <p:nvPr userDrawn="1"/>
        </p:nvSpPr>
        <p:spPr>
          <a:xfrm>
            <a:off x="8134622" y="6209242"/>
            <a:ext cx="460893" cy="486833"/>
          </a:xfrm>
          <a:prstGeom prst="rect">
            <a:avLst/>
          </a:prstGeom>
        </p:spPr>
        <p:txBody>
          <a:bodyPr/>
          <a:lstStyle>
            <a:defPPr>
              <a:defRPr lang="cs-CZ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E8840746-E84D-450F-9CEF-85632363BC31}" type="slidenum">
              <a:rPr lang="cs-CZ" sz="1800" smtClean="0">
                <a:solidFill>
                  <a:srgbClr val="FFFFFF"/>
                </a:solidFill>
              </a:rPr>
              <a:pPr/>
              <a:t>‹#›</a:t>
            </a:fld>
            <a:endParaRPr lang="cs-CZ" sz="1800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32096857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í snímek">
    <p:bg>
      <p:bgPr>
        <a:solidFill>
          <a:srgbClr val="004B8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Obdélník 9"/>
          <p:cNvSpPr/>
          <p:nvPr userDrawn="1"/>
        </p:nvSpPr>
        <p:spPr>
          <a:xfrm>
            <a:off x="715" y="0"/>
            <a:ext cx="9143999" cy="6206003"/>
          </a:xfrm>
          <a:prstGeom prst="rect">
            <a:avLst/>
          </a:prstGeom>
          <a:solidFill>
            <a:srgbClr val="004B8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sz="1800">
              <a:solidFill>
                <a:srgbClr val="FFFFFF"/>
              </a:solidFill>
            </a:endParaRPr>
          </a:p>
        </p:txBody>
      </p:sp>
      <p:sp>
        <p:nvSpPr>
          <p:cNvPr id="8" name="Obdélník 7"/>
          <p:cNvSpPr/>
          <p:nvPr userDrawn="1"/>
        </p:nvSpPr>
        <p:spPr>
          <a:xfrm>
            <a:off x="4851402" y="2844802"/>
            <a:ext cx="4293313" cy="4013199"/>
          </a:xfrm>
          <a:prstGeom prst="rect">
            <a:avLst/>
          </a:prstGeom>
          <a:solidFill>
            <a:srgbClr val="004B8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sz="1800">
              <a:solidFill>
                <a:srgbClr val="FFFFFF"/>
              </a:solidFill>
            </a:endParaRPr>
          </a:p>
        </p:txBody>
      </p:sp>
      <p:sp>
        <p:nvSpPr>
          <p:cNvPr id="9" name="Obdélník 8"/>
          <p:cNvSpPr/>
          <p:nvPr userDrawn="1"/>
        </p:nvSpPr>
        <p:spPr>
          <a:xfrm>
            <a:off x="1" y="5654676"/>
            <a:ext cx="2320925" cy="1203325"/>
          </a:xfrm>
          <a:prstGeom prst="rect">
            <a:avLst/>
          </a:prstGeom>
          <a:solidFill>
            <a:srgbClr val="004B8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sz="1800">
              <a:solidFill>
                <a:srgbClr val="FFFFFF"/>
              </a:solidFill>
            </a:endParaRPr>
          </a:p>
        </p:txBody>
      </p:sp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363538" y="475520"/>
            <a:ext cx="8418512" cy="615553"/>
          </a:xfrm>
        </p:spPr>
        <p:txBody>
          <a:bodyPr wrap="square" lIns="0" tIns="0" rIns="0" bIns="0" anchor="t" anchorCtr="0">
            <a:spAutoFit/>
          </a:bodyPr>
          <a:lstStyle>
            <a:lvl1pPr algn="l">
              <a:defRPr sz="4000">
                <a:solidFill>
                  <a:schemeClr val="bg1"/>
                </a:solidFill>
              </a:defRPr>
            </a:lvl1pPr>
          </a:lstStyle>
          <a:p>
            <a:r>
              <a:rPr lang="cs-CZ"/>
              <a:t>Kliknutím lze upravit styl.</a:t>
            </a:r>
            <a:endParaRPr lang="cs-CZ" dirty="0"/>
          </a:p>
        </p:txBody>
      </p:sp>
      <p:pic>
        <p:nvPicPr>
          <p:cNvPr id="11" name="Picture 4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3538" y="5811896"/>
            <a:ext cx="1473426" cy="7604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4" name="Picture 5"/>
          <p:cNvPicPr>
            <a:picLocks noChangeAspect="1"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08574" y="2575998"/>
            <a:ext cx="4035426" cy="42820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363538" y="1303001"/>
            <a:ext cx="8418512" cy="1800000"/>
          </a:xfrm>
        </p:spPr>
        <p:txBody>
          <a:bodyPr wrap="square" lIns="0" tIns="360000" rIns="0" bIns="0">
            <a:noAutofit/>
          </a:bodyPr>
          <a:lstStyle>
            <a:lvl1pPr marL="0" indent="0" algn="l">
              <a:buNone/>
              <a:defRPr sz="2800">
                <a:solidFill>
                  <a:schemeClr val="bg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cs-CZ"/>
              <a:t>Kliknutím můžete upravit styl předlohy.</a:t>
            </a:r>
            <a:endParaRPr lang="cs-CZ" dirty="0"/>
          </a:p>
        </p:txBody>
      </p:sp>
      <p:sp>
        <p:nvSpPr>
          <p:cNvPr id="12" name="Zástupný symbol pro číslo snímku 4"/>
          <p:cNvSpPr>
            <a:spLocks noGrp="1"/>
          </p:cNvSpPr>
          <p:nvPr userDrawn="1"/>
        </p:nvSpPr>
        <p:spPr>
          <a:xfrm>
            <a:off x="8134622" y="6209242"/>
            <a:ext cx="460893" cy="486833"/>
          </a:xfrm>
          <a:prstGeom prst="rect">
            <a:avLst/>
          </a:prstGeom>
        </p:spPr>
        <p:txBody>
          <a:bodyPr/>
          <a:lstStyle>
            <a:defPPr>
              <a:defRPr lang="cs-CZ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E8840746-E84D-450F-9CEF-85632363BC31}" type="slidenum">
              <a:rPr lang="cs-CZ" sz="1800" smtClean="0">
                <a:solidFill>
                  <a:srgbClr val="FFFFFF"/>
                </a:solidFill>
              </a:rPr>
              <a:pPr/>
              <a:t>‹#›</a:t>
            </a:fld>
            <a:endParaRPr lang="cs-CZ" sz="1800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00094743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Nadpis 2"/>
          <p:cNvSpPr>
            <a:spLocks noGrp="1"/>
          </p:cNvSpPr>
          <p:nvPr>
            <p:ph type="title"/>
          </p:nvPr>
        </p:nvSpPr>
        <p:spPr/>
        <p:txBody>
          <a:bodyPr anchor="t" anchorCtr="0"/>
          <a:lstStyle/>
          <a:p>
            <a:r>
              <a:rPr lang="cs-CZ"/>
              <a:t>Kliknutím lze upravit styl.</a:t>
            </a:r>
            <a:endParaRPr lang="cs-CZ" dirty="0"/>
          </a:p>
        </p:txBody>
      </p:sp>
      <p:sp>
        <p:nvSpPr>
          <p:cNvPr id="6" name="Zástupný symbol pro text 5"/>
          <p:cNvSpPr>
            <a:spLocks noGrp="1"/>
          </p:cNvSpPr>
          <p:nvPr>
            <p:ph type="body" sz="quarter" idx="10"/>
          </p:nvPr>
        </p:nvSpPr>
        <p:spPr>
          <a:xfrm>
            <a:off x="363538" y="1217036"/>
            <a:ext cx="8418512" cy="4358264"/>
          </a:xfrm>
        </p:spPr>
        <p:txBody>
          <a:bodyPr/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1432909169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bjekt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5108576" y="479023"/>
            <a:ext cx="3673475" cy="430887"/>
          </a:xfrm>
        </p:spPr>
        <p:txBody>
          <a:bodyPr wrap="square" lIns="0" tIns="0" rIns="0" bIns="0" anchor="t" anchorCtr="0">
            <a:spAutoFit/>
          </a:bodyPr>
          <a:lstStyle>
            <a:lvl1pPr algn="l">
              <a:defRPr sz="2800">
                <a:solidFill>
                  <a:schemeClr val="accent2"/>
                </a:solidFill>
              </a:defRPr>
            </a:lvl1pPr>
          </a:lstStyle>
          <a:p>
            <a:r>
              <a:rPr lang="cs-CZ"/>
              <a:t>Kliknutím lze upravit styl.</a:t>
            </a:r>
            <a:endParaRPr lang="cs-CZ" dirty="0"/>
          </a:p>
        </p:txBody>
      </p:sp>
      <p:sp>
        <p:nvSpPr>
          <p:cNvPr id="6" name="Zástupný symbol pro obsah 5"/>
          <p:cNvSpPr>
            <a:spLocks noGrp="1"/>
          </p:cNvSpPr>
          <p:nvPr>
            <p:ph sz="quarter" idx="14"/>
          </p:nvPr>
        </p:nvSpPr>
        <p:spPr>
          <a:xfrm>
            <a:off x="363538" y="475521"/>
            <a:ext cx="4384675" cy="5099780"/>
          </a:xfrm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quarter" idx="15"/>
          </p:nvPr>
        </p:nvSpPr>
        <p:spPr>
          <a:xfrm>
            <a:off x="5108576" y="1062044"/>
            <a:ext cx="3673475" cy="4513257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1387425622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adpis a obje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ástupný symbol pro obsah 5"/>
          <p:cNvSpPr>
            <a:spLocks noGrp="1"/>
          </p:cNvSpPr>
          <p:nvPr>
            <p:ph sz="quarter" idx="10"/>
          </p:nvPr>
        </p:nvSpPr>
        <p:spPr>
          <a:xfrm>
            <a:off x="363538" y="1210681"/>
            <a:ext cx="8418512" cy="4364619"/>
          </a:xfrm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3" name="Nadpis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1977368378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Závěrečný snímek">
    <p:bg>
      <p:bgPr>
        <a:solidFill>
          <a:srgbClr val="004B8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Obdélník 9"/>
          <p:cNvSpPr/>
          <p:nvPr userDrawn="1"/>
        </p:nvSpPr>
        <p:spPr>
          <a:xfrm>
            <a:off x="715" y="0"/>
            <a:ext cx="9143999" cy="6206003"/>
          </a:xfrm>
          <a:prstGeom prst="rect">
            <a:avLst/>
          </a:prstGeom>
          <a:solidFill>
            <a:srgbClr val="004B8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sz="1800">
              <a:solidFill>
                <a:srgbClr val="FFFFFF"/>
              </a:solidFill>
            </a:endParaRPr>
          </a:p>
        </p:txBody>
      </p:sp>
      <p:sp>
        <p:nvSpPr>
          <p:cNvPr id="8" name="Obdélník 7"/>
          <p:cNvSpPr/>
          <p:nvPr userDrawn="1"/>
        </p:nvSpPr>
        <p:spPr>
          <a:xfrm>
            <a:off x="4851402" y="2844802"/>
            <a:ext cx="4293313" cy="4013199"/>
          </a:xfrm>
          <a:prstGeom prst="rect">
            <a:avLst/>
          </a:prstGeom>
          <a:solidFill>
            <a:srgbClr val="004B8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sz="1800">
              <a:solidFill>
                <a:srgbClr val="FFFFFF"/>
              </a:solidFill>
            </a:endParaRPr>
          </a:p>
        </p:txBody>
      </p:sp>
      <p:sp>
        <p:nvSpPr>
          <p:cNvPr id="9" name="Obdélník 8"/>
          <p:cNvSpPr/>
          <p:nvPr userDrawn="1"/>
        </p:nvSpPr>
        <p:spPr>
          <a:xfrm>
            <a:off x="1" y="5654676"/>
            <a:ext cx="2320925" cy="1203325"/>
          </a:xfrm>
          <a:prstGeom prst="rect">
            <a:avLst/>
          </a:prstGeom>
          <a:solidFill>
            <a:srgbClr val="004B8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sz="1800">
              <a:solidFill>
                <a:srgbClr val="FFFFFF"/>
              </a:solidFill>
            </a:endParaRPr>
          </a:p>
        </p:txBody>
      </p:sp>
      <p:sp>
        <p:nvSpPr>
          <p:cNvPr id="7" name="Nadpis 6"/>
          <p:cNvSpPr>
            <a:spLocks noGrp="1"/>
          </p:cNvSpPr>
          <p:nvPr>
            <p:ph type="title"/>
          </p:nvPr>
        </p:nvSpPr>
        <p:spPr>
          <a:xfrm>
            <a:off x="363538" y="1800001"/>
            <a:ext cx="8418512" cy="615553"/>
          </a:xfrm>
        </p:spPr>
        <p:txBody>
          <a:bodyPr anchor="t" anchorCtr="0"/>
          <a:lstStyle>
            <a:lvl1pPr>
              <a:defRPr sz="4000">
                <a:solidFill>
                  <a:schemeClr val="bg1"/>
                </a:solidFill>
              </a:defRPr>
            </a:lvl1pPr>
          </a:lstStyle>
          <a:p>
            <a:r>
              <a:rPr lang="cs-CZ"/>
              <a:t>Kliknutím lze upravit styl.</a:t>
            </a:r>
            <a:endParaRPr lang="cs-CZ" dirty="0"/>
          </a:p>
        </p:txBody>
      </p:sp>
      <p:pic>
        <p:nvPicPr>
          <p:cNvPr id="11" name="Picture 4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3538" y="5811896"/>
            <a:ext cx="1473426" cy="7604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4" name="Picture 5"/>
          <p:cNvPicPr>
            <a:picLocks noChangeAspect="1"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08574" y="2575998"/>
            <a:ext cx="4035426" cy="42820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2" name="Zástupný symbol pro číslo snímku 4"/>
          <p:cNvSpPr>
            <a:spLocks noGrp="1"/>
          </p:cNvSpPr>
          <p:nvPr userDrawn="1"/>
        </p:nvSpPr>
        <p:spPr>
          <a:xfrm>
            <a:off x="8134622" y="6209242"/>
            <a:ext cx="460893" cy="486833"/>
          </a:xfrm>
          <a:prstGeom prst="rect">
            <a:avLst/>
          </a:prstGeom>
        </p:spPr>
        <p:txBody>
          <a:bodyPr/>
          <a:lstStyle>
            <a:defPPr>
              <a:defRPr lang="cs-CZ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E8840746-E84D-450F-9CEF-85632363BC31}" type="slidenum">
              <a:rPr lang="cs-CZ" sz="1800" smtClean="0">
                <a:solidFill>
                  <a:srgbClr val="FFFFFF"/>
                </a:solidFill>
              </a:rPr>
              <a:pPr/>
              <a:t>‹#›</a:t>
            </a:fld>
            <a:endParaRPr lang="cs-CZ" sz="1800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61851771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í snímek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Obdélník 9"/>
          <p:cNvSpPr/>
          <p:nvPr userDrawn="1"/>
        </p:nvSpPr>
        <p:spPr>
          <a:xfrm>
            <a:off x="714" y="0"/>
            <a:ext cx="9143999" cy="620600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8" name="Obdélník 7"/>
          <p:cNvSpPr/>
          <p:nvPr userDrawn="1"/>
        </p:nvSpPr>
        <p:spPr>
          <a:xfrm>
            <a:off x="4851400" y="2844800"/>
            <a:ext cx="4293313" cy="401319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9" name="Obdélník 8"/>
          <p:cNvSpPr/>
          <p:nvPr userDrawn="1"/>
        </p:nvSpPr>
        <p:spPr>
          <a:xfrm>
            <a:off x="0" y="5654675"/>
            <a:ext cx="2320925" cy="120332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444500" y="446088"/>
            <a:ext cx="8242300" cy="615553"/>
          </a:xfrm>
        </p:spPr>
        <p:txBody>
          <a:bodyPr wrap="square" lIns="0" tIns="0" rIns="0" bIns="0" anchor="t" anchorCtr="0">
            <a:spAutoFit/>
          </a:bodyPr>
          <a:lstStyle>
            <a:lvl1pPr algn="l">
              <a:defRPr sz="4000">
                <a:solidFill>
                  <a:srgbClr val="004B8D"/>
                </a:solidFill>
              </a:defRPr>
            </a:lvl1pPr>
          </a:lstStyle>
          <a:p>
            <a:r>
              <a:rPr lang="cs-CZ"/>
              <a:t>Kliknutím lze upravit styl.</a:t>
            </a:r>
            <a:endParaRPr lang="cs-CZ" dirty="0"/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444500" y="1061640"/>
            <a:ext cx="8242300" cy="1800000"/>
          </a:xfrm>
        </p:spPr>
        <p:txBody>
          <a:bodyPr wrap="square" lIns="0" tIns="360000" rIns="0" bIns="0">
            <a:noAutofit/>
          </a:bodyPr>
          <a:lstStyle>
            <a:lvl1pPr marL="0" indent="0" algn="l">
              <a:buNone/>
              <a:defRPr sz="2800">
                <a:solidFill>
                  <a:srgbClr val="004B8D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cs-CZ"/>
              <a:t>Kliknutím můžete upravit styl předlohy.</a:t>
            </a:r>
            <a:endParaRPr lang="cs-CZ" dirty="0"/>
          </a:p>
        </p:txBody>
      </p:sp>
      <p:pic>
        <p:nvPicPr>
          <p:cNvPr id="2050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4500" y="5806746"/>
            <a:ext cx="1698625" cy="7985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" name="Picture 2"/>
          <p:cNvPicPr>
            <a:picLocks noChangeAspect="1"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91113" y="3636829"/>
            <a:ext cx="4053600" cy="322596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1" name="Zástupný symbol pro číslo snímku 4"/>
          <p:cNvSpPr>
            <a:spLocks noGrp="1"/>
          </p:cNvSpPr>
          <p:nvPr>
            <p:ph type="sldNum" sz="quarter" idx="12"/>
          </p:nvPr>
        </p:nvSpPr>
        <p:spPr>
          <a:xfrm>
            <a:off x="8244408" y="6356350"/>
            <a:ext cx="442392" cy="365125"/>
          </a:xfrm>
          <a:prstGeom prst="rect">
            <a:avLst/>
          </a:prstGeom>
        </p:spPr>
        <p:txBody>
          <a:bodyPr/>
          <a:lstStyle>
            <a:lvl1pPr>
              <a:defRPr sz="1600"/>
            </a:lvl1pPr>
          </a:lstStyle>
          <a:p>
            <a:fld id="{E8840746-E84D-450F-9CEF-85632363BC31}" type="slidenum">
              <a:rPr lang="cs-CZ" smtClean="0"/>
              <a:pPr/>
              <a:t>‹#›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1492619674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Nadpis 2"/>
          <p:cNvSpPr>
            <a:spLocks noGrp="1"/>
          </p:cNvSpPr>
          <p:nvPr>
            <p:ph type="title"/>
          </p:nvPr>
        </p:nvSpPr>
        <p:spPr/>
        <p:txBody>
          <a:bodyPr anchor="t" anchorCtr="0"/>
          <a:lstStyle/>
          <a:p>
            <a:r>
              <a:rPr lang="cs-CZ"/>
              <a:t>Kliknutím lze upravit styl.</a:t>
            </a:r>
            <a:endParaRPr lang="cs-CZ" dirty="0"/>
          </a:p>
        </p:txBody>
      </p:sp>
      <p:sp>
        <p:nvSpPr>
          <p:cNvPr id="6" name="Zástupný symbol pro text 5"/>
          <p:cNvSpPr>
            <a:spLocks noGrp="1"/>
          </p:cNvSpPr>
          <p:nvPr>
            <p:ph type="body" sz="quarter" idx="10"/>
          </p:nvPr>
        </p:nvSpPr>
        <p:spPr>
          <a:xfrm>
            <a:off x="444500" y="1000086"/>
            <a:ext cx="8242300" cy="4654589"/>
          </a:xfrm>
        </p:spPr>
        <p:txBody>
          <a:bodyPr/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cs-CZ" dirty="0"/>
          </a:p>
        </p:txBody>
      </p:sp>
      <p:sp>
        <p:nvSpPr>
          <p:cNvPr id="5" name="Zástupný symbol pro číslo snímku 4"/>
          <p:cNvSpPr txBox="1">
            <a:spLocks/>
          </p:cNvSpPr>
          <p:nvPr userDrawn="1"/>
        </p:nvSpPr>
        <p:spPr>
          <a:xfrm>
            <a:off x="8244408" y="6347411"/>
            <a:ext cx="442392" cy="365125"/>
          </a:xfrm>
          <a:prstGeom prst="rect">
            <a:avLst/>
          </a:prstGeom>
        </p:spPr>
        <p:txBody>
          <a:bodyPr/>
          <a:lstStyle>
            <a:defPPr>
              <a:defRPr lang="cs-CZ"/>
            </a:defPPr>
            <a:lvl1pPr marL="0" algn="l" defTabSz="914400" rtl="0" eaLnBrk="1" latinLnBrk="0" hangingPunct="1"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cs-CZ" dirty="0"/>
          </a:p>
        </p:txBody>
      </p:sp>
      <p:sp>
        <p:nvSpPr>
          <p:cNvPr id="7" name="Zástupný symbol pro číslo snímku 4"/>
          <p:cNvSpPr>
            <a:spLocks noGrp="1"/>
          </p:cNvSpPr>
          <p:nvPr>
            <p:ph type="sldNum" sz="quarter" idx="12"/>
          </p:nvPr>
        </p:nvSpPr>
        <p:spPr>
          <a:xfrm>
            <a:off x="8244408" y="6356350"/>
            <a:ext cx="442392" cy="365125"/>
          </a:xfrm>
          <a:prstGeom prst="rect">
            <a:avLst/>
          </a:prstGeom>
        </p:spPr>
        <p:txBody>
          <a:bodyPr/>
          <a:lstStyle>
            <a:lvl1pPr>
              <a:defRPr sz="1600"/>
            </a:lvl1pPr>
          </a:lstStyle>
          <a:p>
            <a:fld id="{E8840746-E84D-450F-9CEF-85632363BC31}" type="slidenum">
              <a:rPr lang="cs-CZ" smtClean="0"/>
              <a:pPr/>
              <a:t>‹#›</a:t>
            </a:fld>
            <a:endParaRPr lang="cs-CZ" dirty="0"/>
          </a:p>
        </p:txBody>
      </p:sp>
      <p:sp>
        <p:nvSpPr>
          <p:cNvPr id="8" name="Zástupný symbol pro číslo snímku 4"/>
          <p:cNvSpPr txBox="1">
            <a:spLocks/>
          </p:cNvSpPr>
          <p:nvPr userDrawn="1"/>
        </p:nvSpPr>
        <p:spPr>
          <a:xfrm>
            <a:off x="8244408" y="6356350"/>
            <a:ext cx="442392" cy="365125"/>
          </a:xfrm>
          <a:prstGeom prst="rect">
            <a:avLst/>
          </a:prstGeom>
        </p:spPr>
        <p:txBody>
          <a:bodyPr/>
          <a:lstStyle>
            <a:defPPr>
              <a:defRPr lang="cs-CZ"/>
            </a:defPPr>
            <a:lvl1pPr marL="0" algn="l" defTabSz="914400" rtl="0" eaLnBrk="1" latinLnBrk="0" hangingPunct="1"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E8840746-E84D-450F-9CEF-85632363BC31}" type="slidenum">
              <a:rPr lang="cs-CZ" smtClean="0"/>
              <a:pPr/>
              <a:t>‹#›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3187130400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bjekt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5091112" y="446088"/>
            <a:ext cx="3609975" cy="430887"/>
          </a:xfrm>
        </p:spPr>
        <p:txBody>
          <a:bodyPr lIns="0" tIns="0" rIns="0" bIns="0" anchor="t" anchorCtr="0">
            <a:spAutoFit/>
          </a:bodyPr>
          <a:lstStyle>
            <a:lvl1pPr algn="l">
              <a:defRPr sz="2800">
                <a:solidFill>
                  <a:srgbClr val="B9E0F7"/>
                </a:solidFill>
              </a:defRPr>
            </a:lvl1pPr>
          </a:lstStyle>
          <a:p>
            <a:r>
              <a:rPr lang="cs-CZ"/>
              <a:t>Kliknutím lze upravit styl.</a:t>
            </a:r>
            <a:endParaRPr lang="cs-CZ" dirty="0"/>
          </a:p>
        </p:txBody>
      </p:sp>
      <p:sp>
        <p:nvSpPr>
          <p:cNvPr id="6" name="Zástupný symbol pro obsah 5"/>
          <p:cNvSpPr>
            <a:spLocks noGrp="1"/>
          </p:cNvSpPr>
          <p:nvPr>
            <p:ph sz="quarter" idx="14"/>
          </p:nvPr>
        </p:nvSpPr>
        <p:spPr>
          <a:xfrm>
            <a:off x="444500" y="446088"/>
            <a:ext cx="4203700" cy="5208587"/>
          </a:xfrm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quarter" idx="15"/>
          </p:nvPr>
        </p:nvSpPr>
        <p:spPr>
          <a:xfrm>
            <a:off x="5091113" y="876975"/>
            <a:ext cx="3609975" cy="4777700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cs-CZ" dirty="0"/>
          </a:p>
        </p:txBody>
      </p:sp>
      <p:sp>
        <p:nvSpPr>
          <p:cNvPr id="5" name="Zástupný symbol pro číslo snímku 4"/>
          <p:cNvSpPr>
            <a:spLocks noGrp="1"/>
          </p:cNvSpPr>
          <p:nvPr>
            <p:ph type="sldNum" sz="quarter" idx="12"/>
          </p:nvPr>
        </p:nvSpPr>
        <p:spPr>
          <a:xfrm>
            <a:off x="8244408" y="6356350"/>
            <a:ext cx="442392" cy="365125"/>
          </a:xfrm>
          <a:prstGeom prst="rect">
            <a:avLst/>
          </a:prstGeom>
        </p:spPr>
        <p:txBody>
          <a:bodyPr/>
          <a:lstStyle>
            <a:lvl1pPr>
              <a:defRPr sz="1600"/>
            </a:lvl1pPr>
          </a:lstStyle>
          <a:p>
            <a:fld id="{E8840746-E84D-450F-9CEF-85632363BC31}" type="slidenum">
              <a:rPr lang="cs-CZ" smtClean="0"/>
              <a:pPr/>
              <a:t>‹#›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2392781260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adpis a obje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ástupný symbol pro obsah 5"/>
          <p:cNvSpPr>
            <a:spLocks noGrp="1"/>
          </p:cNvSpPr>
          <p:nvPr>
            <p:ph sz="quarter" idx="10"/>
          </p:nvPr>
        </p:nvSpPr>
        <p:spPr>
          <a:xfrm>
            <a:off x="444500" y="1000085"/>
            <a:ext cx="8256588" cy="4654589"/>
          </a:xfrm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3" name="Nadpis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  <a:endParaRPr lang="cs-CZ" dirty="0"/>
          </a:p>
        </p:txBody>
      </p:sp>
      <p:sp>
        <p:nvSpPr>
          <p:cNvPr id="4" name="Zástupný symbol pro číslo snímku 4"/>
          <p:cNvSpPr>
            <a:spLocks noGrp="1"/>
          </p:cNvSpPr>
          <p:nvPr>
            <p:ph type="sldNum" sz="quarter" idx="12"/>
          </p:nvPr>
        </p:nvSpPr>
        <p:spPr>
          <a:xfrm>
            <a:off x="8244408" y="6356350"/>
            <a:ext cx="442392" cy="365125"/>
          </a:xfrm>
          <a:prstGeom prst="rect">
            <a:avLst/>
          </a:prstGeom>
        </p:spPr>
        <p:txBody>
          <a:bodyPr/>
          <a:lstStyle>
            <a:lvl1pPr>
              <a:defRPr sz="1600"/>
            </a:lvl1pPr>
          </a:lstStyle>
          <a:p>
            <a:fld id="{E8840746-E84D-450F-9CEF-85632363BC31}" type="slidenum">
              <a:rPr lang="cs-CZ" smtClean="0"/>
              <a:pPr/>
              <a:t>‹#›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2068206836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Závěrečný snímek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Obdélník 9"/>
          <p:cNvSpPr/>
          <p:nvPr userDrawn="1"/>
        </p:nvSpPr>
        <p:spPr>
          <a:xfrm>
            <a:off x="714" y="0"/>
            <a:ext cx="9143999" cy="620600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8" name="Obdélník 7"/>
          <p:cNvSpPr/>
          <p:nvPr userDrawn="1"/>
        </p:nvSpPr>
        <p:spPr>
          <a:xfrm>
            <a:off x="4851400" y="2844800"/>
            <a:ext cx="4293313" cy="401319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9" name="Obdélník 8"/>
          <p:cNvSpPr/>
          <p:nvPr userDrawn="1"/>
        </p:nvSpPr>
        <p:spPr>
          <a:xfrm>
            <a:off x="0" y="5654675"/>
            <a:ext cx="2320925" cy="120332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pic>
        <p:nvPicPr>
          <p:cNvPr id="2050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4500" y="5806746"/>
            <a:ext cx="1698625" cy="7985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" name="Picture 2"/>
          <p:cNvPicPr>
            <a:picLocks noChangeAspect="1"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91113" y="3636829"/>
            <a:ext cx="4053600" cy="322596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Nadpis 6"/>
          <p:cNvSpPr>
            <a:spLocks noGrp="1"/>
          </p:cNvSpPr>
          <p:nvPr>
            <p:ph type="title"/>
          </p:nvPr>
        </p:nvSpPr>
        <p:spPr>
          <a:xfrm>
            <a:off x="444500" y="1800000"/>
            <a:ext cx="8242299" cy="615553"/>
          </a:xfrm>
        </p:spPr>
        <p:txBody>
          <a:bodyPr anchor="t" anchorCtr="0"/>
          <a:lstStyle>
            <a:lvl1pPr>
              <a:defRPr sz="4000">
                <a:solidFill>
                  <a:srgbClr val="004B8D"/>
                </a:solidFill>
              </a:defRPr>
            </a:lvl1pPr>
          </a:lstStyle>
          <a:p>
            <a:r>
              <a:rPr lang="cs-CZ"/>
              <a:t>Kliknutím lze upravit styl.</a:t>
            </a:r>
            <a:endParaRPr lang="cs-CZ" dirty="0"/>
          </a:p>
        </p:txBody>
      </p:sp>
      <p:sp>
        <p:nvSpPr>
          <p:cNvPr id="11" name="Zástupný symbol pro číslo snímku 4"/>
          <p:cNvSpPr>
            <a:spLocks noGrp="1"/>
          </p:cNvSpPr>
          <p:nvPr>
            <p:ph type="sldNum" sz="quarter" idx="12"/>
          </p:nvPr>
        </p:nvSpPr>
        <p:spPr>
          <a:xfrm>
            <a:off x="8244408" y="6356350"/>
            <a:ext cx="442392" cy="365125"/>
          </a:xfrm>
          <a:prstGeom prst="rect">
            <a:avLst/>
          </a:prstGeom>
        </p:spPr>
        <p:txBody>
          <a:bodyPr/>
          <a:lstStyle>
            <a:lvl1pPr>
              <a:defRPr sz="1600"/>
            </a:lvl1pPr>
          </a:lstStyle>
          <a:p>
            <a:fld id="{E8840746-E84D-450F-9CEF-85632363BC31}" type="slidenum">
              <a:rPr lang="cs-CZ" smtClean="0"/>
              <a:pPr/>
              <a:t>‹#›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1491383062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í snímek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Obdélník 9"/>
          <p:cNvSpPr/>
          <p:nvPr userDrawn="1"/>
        </p:nvSpPr>
        <p:spPr>
          <a:xfrm>
            <a:off x="714" y="0"/>
            <a:ext cx="9143999" cy="620600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8" name="Obdélník 7"/>
          <p:cNvSpPr/>
          <p:nvPr userDrawn="1"/>
        </p:nvSpPr>
        <p:spPr>
          <a:xfrm>
            <a:off x="4851400" y="2844800"/>
            <a:ext cx="4293313" cy="401319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9" name="Obdélník 8"/>
          <p:cNvSpPr/>
          <p:nvPr userDrawn="1"/>
        </p:nvSpPr>
        <p:spPr>
          <a:xfrm>
            <a:off x="0" y="5654675"/>
            <a:ext cx="2320925" cy="120332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444500" y="446088"/>
            <a:ext cx="8242300" cy="615553"/>
          </a:xfrm>
        </p:spPr>
        <p:txBody>
          <a:bodyPr wrap="square" lIns="0" tIns="0" rIns="0" bIns="0" anchor="t" anchorCtr="0">
            <a:spAutoFit/>
          </a:bodyPr>
          <a:lstStyle>
            <a:lvl1pPr algn="l">
              <a:defRPr sz="4000">
                <a:solidFill>
                  <a:srgbClr val="004B8D"/>
                </a:solidFill>
              </a:defRPr>
            </a:lvl1pPr>
          </a:lstStyle>
          <a:p>
            <a:r>
              <a:rPr lang="cs-CZ"/>
              <a:t>Kliknutím lze upravit styl.</a:t>
            </a:r>
            <a:endParaRPr lang="cs-CZ" dirty="0"/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444500" y="1061640"/>
            <a:ext cx="8242300" cy="1800000"/>
          </a:xfrm>
        </p:spPr>
        <p:txBody>
          <a:bodyPr wrap="square" lIns="0" tIns="360000" rIns="0" bIns="0">
            <a:noAutofit/>
          </a:bodyPr>
          <a:lstStyle>
            <a:lvl1pPr marL="0" indent="0" algn="l">
              <a:buNone/>
              <a:defRPr sz="2800">
                <a:solidFill>
                  <a:srgbClr val="004B8D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cs-CZ"/>
              <a:t>Kliknutím lze upravit styl předlohy.</a:t>
            </a:r>
            <a:endParaRPr lang="cs-CZ" dirty="0"/>
          </a:p>
        </p:txBody>
      </p:sp>
      <p:pic>
        <p:nvPicPr>
          <p:cNvPr id="2050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4500" y="5806746"/>
            <a:ext cx="1698625" cy="7985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" name="Picture 2"/>
          <p:cNvPicPr>
            <a:picLocks noChangeAspect="1"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91113" y="3636829"/>
            <a:ext cx="4053600" cy="322596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755921482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Nadpis 2"/>
          <p:cNvSpPr>
            <a:spLocks noGrp="1"/>
          </p:cNvSpPr>
          <p:nvPr>
            <p:ph type="title"/>
          </p:nvPr>
        </p:nvSpPr>
        <p:spPr/>
        <p:txBody>
          <a:bodyPr anchor="t" anchorCtr="0"/>
          <a:lstStyle/>
          <a:p>
            <a:r>
              <a:rPr lang="cs-CZ"/>
              <a:t>Kliknutím lze upravit styl.</a:t>
            </a:r>
            <a:endParaRPr lang="cs-CZ" dirty="0"/>
          </a:p>
        </p:txBody>
      </p:sp>
      <p:sp>
        <p:nvSpPr>
          <p:cNvPr id="6" name="Zástupný symbol pro text 5"/>
          <p:cNvSpPr>
            <a:spLocks noGrp="1"/>
          </p:cNvSpPr>
          <p:nvPr>
            <p:ph type="body" sz="quarter" idx="10"/>
          </p:nvPr>
        </p:nvSpPr>
        <p:spPr>
          <a:xfrm>
            <a:off x="444500" y="1000086"/>
            <a:ext cx="8242300" cy="4654589"/>
          </a:xfrm>
        </p:spPr>
        <p:txBody>
          <a:bodyPr/>
          <a:lstStyle/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576206790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bjekt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5091112" y="446088"/>
            <a:ext cx="3609975" cy="430887"/>
          </a:xfrm>
        </p:spPr>
        <p:txBody>
          <a:bodyPr lIns="0" tIns="0" rIns="0" bIns="0" anchor="t" anchorCtr="0">
            <a:spAutoFit/>
          </a:bodyPr>
          <a:lstStyle>
            <a:lvl1pPr algn="l">
              <a:defRPr sz="2800">
                <a:solidFill>
                  <a:srgbClr val="B9E0F7"/>
                </a:solidFill>
              </a:defRPr>
            </a:lvl1pPr>
          </a:lstStyle>
          <a:p>
            <a:r>
              <a:rPr lang="cs-CZ"/>
              <a:t>Kliknutím lze upravit styl.</a:t>
            </a:r>
            <a:endParaRPr lang="cs-CZ" dirty="0"/>
          </a:p>
        </p:txBody>
      </p:sp>
      <p:sp>
        <p:nvSpPr>
          <p:cNvPr id="6" name="Zástupný symbol pro obsah 5"/>
          <p:cNvSpPr>
            <a:spLocks noGrp="1"/>
          </p:cNvSpPr>
          <p:nvPr>
            <p:ph sz="quarter" idx="14"/>
          </p:nvPr>
        </p:nvSpPr>
        <p:spPr>
          <a:xfrm>
            <a:off x="444500" y="446088"/>
            <a:ext cx="4203700" cy="5208587"/>
          </a:xfrm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cs-CZ"/>
              <a:t>Kliknutím lze upravit styly předlohy textu.</a:t>
            </a:r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quarter" idx="15"/>
          </p:nvPr>
        </p:nvSpPr>
        <p:spPr>
          <a:xfrm>
            <a:off x="5091113" y="876975"/>
            <a:ext cx="3609975" cy="4777700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3933509468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adpis a obje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ástupný symbol pro obsah 5"/>
          <p:cNvSpPr>
            <a:spLocks noGrp="1"/>
          </p:cNvSpPr>
          <p:nvPr>
            <p:ph sz="quarter" idx="10"/>
          </p:nvPr>
        </p:nvSpPr>
        <p:spPr>
          <a:xfrm>
            <a:off x="444500" y="1000085"/>
            <a:ext cx="8256588" cy="4654589"/>
          </a:xfrm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cs-CZ"/>
              <a:t>Kliknutím lze upravit styly předlohy textu.</a:t>
            </a:r>
          </a:p>
        </p:txBody>
      </p:sp>
      <p:sp>
        <p:nvSpPr>
          <p:cNvPr id="3" name="Nadpis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2562860685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Závěrečný snímek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Obdélník 9"/>
          <p:cNvSpPr/>
          <p:nvPr userDrawn="1"/>
        </p:nvSpPr>
        <p:spPr>
          <a:xfrm>
            <a:off x="714" y="0"/>
            <a:ext cx="9143999" cy="620600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8" name="Obdélník 7"/>
          <p:cNvSpPr/>
          <p:nvPr userDrawn="1"/>
        </p:nvSpPr>
        <p:spPr>
          <a:xfrm>
            <a:off x="4851400" y="2844800"/>
            <a:ext cx="4293313" cy="401319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9" name="Obdélník 8"/>
          <p:cNvSpPr/>
          <p:nvPr userDrawn="1"/>
        </p:nvSpPr>
        <p:spPr>
          <a:xfrm>
            <a:off x="0" y="5654675"/>
            <a:ext cx="2320925" cy="120332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pic>
        <p:nvPicPr>
          <p:cNvPr id="2050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4500" y="5806746"/>
            <a:ext cx="1698625" cy="7985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" name="Picture 2"/>
          <p:cNvPicPr>
            <a:picLocks noChangeAspect="1"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91113" y="3636829"/>
            <a:ext cx="4053600" cy="322596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Nadpis 6"/>
          <p:cNvSpPr>
            <a:spLocks noGrp="1"/>
          </p:cNvSpPr>
          <p:nvPr>
            <p:ph type="title"/>
          </p:nvPr>
        </p:nvSpPr>
        <p:spPr>
          <a:xfrm>
            <a:off x="444500" y="1800000"/>
            <a:ext cx="8242299" cy="615553"/>
          </a:xfrm>
        </p:spPr>
        <p:txBody>
          <a:bodyPr anchor="t" anchorCtr="0"/>
          <a:lstStyle>
            <a:lvl1pPr>
              <a:defRPr sz="4000">
                <a:solidFill>
                  <a:srgbClr val="004B8D"/>
                </a:solidFill>
              </a:defRPr>
            </a:lvl1pPr>
          </a:lstStyle>
          <a:p>
            <a:r>
              <a:rPr lang="cs-CZ"/>
              <a:t>Kliknutím lze upravit styl.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219622177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wmf"/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emf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image" Target="../media/image3.wmf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wmf"/><Relationship Id="rId3" Type="http://schemas.openxmlformats.org/officeDocument/2006/relationships/slideLayout" Target="../slideLayouts/slideLayout8.xml"/><Relationship Id="rId7" Type="http://schemas.openxmlformats.org/officeDocument/2006/relationships/image" Target="../media/image1.emf"/><Relationship Id="rId2" Type="http://schemas.openxmlformats.org/officeDocument/2006/relationships/slideLayout" Target="../slideLayouts/slideLayout7.xml"/><Relationship Id="rId1" Type="http://schemas.openxmlformats.org/officeDocument/2006/relationships/slideLayout" Target="../slideLayouts/slideLayout6.xml"/><Relationship Id="rId6" Type="http://schemas.openxmlformats.org/officeDocument/2006/relationships/theme" Target="../theme/theme2.xml"/><Relationship Id="rId5" Type="http://schemas.openxmlformats.org/officeDocument/2006/relationships/slideLayout" Target="../slideLayouts/slideLayout10.xml"/><Relationship Id="rId4" Type="http://schemas.openxmlformats.org/officeDocument/2006/relationships/slideLayout" Target="../slideLayouts/slideLayout9.xml"/><Relationship Id="rId9" Type="http://schemas.openxmlformats.org/officeDocument/2006/relationships/image" Target="../media/image3.wmf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wmf"/><Relationship Id="rId3" Type="http://schemas.openxmlformats.org/officeDocument/2006/relationships/slideLayout" Target="../slideLayouts/slideLayout13.xml"/><Relationship Id="rId7" Type="http://schemas.openxmlformats.org/officeDocument/2006/relationships/image" Target="../media/image1.emf"/><Relationship Id="rId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1.xml"/><Relationship Id="rId6" Type="http://schemas.openxmlformats.org/officeDocument/2006/relationships/theme" Target="../theme/theme3.xml"/><Relationship Id="rId5" Type="http://schemas.openxmlformats.org/officeDocument/2006/relationships/slideLayout" Target="../slideLayouts/slideLayout15.xml"/><Relationship Id="rId4" Type="http://schemas.openxmlformats.org/officeDocument/2006/relationships/slideLayout" Target="../slideLayouts/slideLayout14.xml"/><Relationship Id="rId9" Type="http://schemas.openxmlformats.org/officeDocument/2006/relationships/image" Target="../media/image3.wmf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wmf"/><Relationship Id="rId3" Type="http://schemas.openxmlformats.org/officeDocument/2006/relationships/slideLayout" Target="../slideLayouts/slideLayout18.xml"/><Relationship Id="rId7" Type="http://schemas.openxmlformats.org/officeDocument/2006/relationships/image" Target="../media/image1.emf"/><Relationship Id="rId2" Type="http://schemas.openxmlformats.org/officeDocument/2006/relationships/slideLayout" Target="../slideLayouts/slideLayout17.xml"/><Relationship Id="rId1" Type="http://schemas.openxmlformats.org/officeDocument/2006/relationships/slideLayout" Target="../slideLayouts/slideLayout16.xml"/><Relationship Id="rId6" Type="http://schemas.openxmlformats.org/officeDocument/2006/relationships/theme" Target="../theme/theme4.xml"/><Relationship Id="rId5" Type="http://schemas.openxmlformats.org/officeDocument/2006/relationships/slideLayout" Target="../slideLayouts/slideLayout20.xml"/><Relationship Id="rId4" Type="http://schemas.openxmlformats.org/officeDocument/2006/relationships/slideLayout" Target="../slideLayouts/slideLayout19.xml"/><Relationship Id="rId9" Type="http://schemas.openxmlformats.org/officeDocument/2006/relationships/image" Target="../media/image3.wmf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wmf"/><Relationship Id="rId3" Type="http://schemas.openxmlformats.org/officeDocument/2006/relationships/slideLayout" Target="../slideLayouts/slideLayout23.xml"/><Relationship Id="rId7" Type="http://schemas.openxmlformats.org/officeDocument/2006/relationships/image" Target="../media/image1.emf"/><Relationship Id="rId2" Type="http://schemas.openxmlformats.org/officeDocument/2006/relationships/slideLayout" Target="../slideLayouts/slideLayout22.xml"/><Relationship Id="rId1" Type="http://schemas.openxmlformats.org/officeDocument/2006/relationships/slideLayout" Target="../slideLayouts/slideLayout21.xml"/><Relationship Id="rId6" Type="http://schemas.openxmlformats.org/officeDocument/2006/relationships/theme" Target="../theme/theme5.xml"/><Relationship Id="rId5" Type="http://schemas.openxmlformats.org/officeDocument/2006/relationships/slideLayout" Target="../slideLayouts/slideLayout25.xml"/><Relationship Id="rId4" Type="http://schemas.openxmlformats.org/officeDocument/2006/relationships/slideLayout" Target="../slideLayouts/slideLayout24.xml"/><Relationship Id="rId9" Type="http://schemas.openxmlformats.org/officeDocument/2006/relationships/image" Target="../media/image3.wmf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wmf"/><Relationship Id="rId3" Type="http://schemas.openxmlformats.org/officeDocument/2006/relationships/slideLayout" Target="../slideLayouts/slideLayout28.xml"/><Relationship Id="rId7" Type="http://schemas.openxmlformats.org/officeDocument/2006/relationships/image" Target="../media/image6.emf"/><Relationship Id="rId2" Type="http://schemas.openxmlformats.org/officeDocument/2006/relationships/slideLayout" Target="../slideLayouts/slideLayout27.xml"/><Relationship Id="rId1" Type="http://schemas.openxmlformats.org/officeDocument/2006/relationships/slideLayout" Target="../slideLayouts/slideLayout26.xml"/><Relationship Id="rId6" Type="http://schemas.openxmlformats.org/officeDocument/2006/relationships/theme" Target="../theme/theme6.xml"/><Relationship Id="rId5" Type="http://schemas.openxmlformats.org/officeDocument/2006/relationships/slideLayout" Target="../slideLayouts/slideLayout30.xml"/><Relationship Id="rId4" Type="http://schemas.openxmlformats.org/officeDocument/2006/relationships/slideLayout" Target="../slideLayouts/slideLayout29.xml"/><Relationship Id="rId9" Type="http://schemas.openxmlformats.org/officeDocument/2006/relationships/image" Target="../media/image8.wmf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wmf"/><Relationship Id="rId3" Type="http://schemas.openxmlformats.org/officeDocument/2006/relationships/slideLayout" Target="../slideLayouts/slideLayout33.xml"/><Relationship Id="rId7" Type="http://schemas.openxmlformats.org/officeDocument/2006/relationships/image" Target="../media/image6.emf"/><Relationship Id="rId2" Type="http://schemas.openxmlformats.org/officeDocument/2006/relationships/slideLayout" Target="../slideLayouts/slideLayout32.xml"/><Relationship Id="rId1" Type="http://schemas.openxmlformats.org/officeDocument/2006/relationships/slideLayout" Target="../slideLayouts/slideLayout31.xml"/><Relationship Id="rId6" Type="http://schemas.openxmlformats.org/officeDocument/2006/relationships/theme" Target="../theme/theme7.xml"/><Relationship Id="rId5" Type="http://schemas.openxmlformats.org/officeDocument/2006/relationships/slideLayout" Target="../slideLayouts/slideLayout35.xml"/><Relationship Id="rId4" Type="http://schemas.openxmlformats.org/officeDocument/2006/relationships/slideLayout" Target="../slideLayouts/slideLayout34.xml"/><Relationship Id="rId9" Type="http://schemas.openxmlformats.org/officeDocument/2006/relationships/image" Target="../media/image8.wmf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wmf"/><Relationship Id="rId3" Type="http://schemas.openxmlformats.org/officeDocument/2006/relationships/slideLayout" Target="../slideLayouts/slideLayout38.xml"/><Relationship Id="rId7" Type="http://schemas.openxmlformats.org/officeDocument/2006/relationships/image" Target="../media/image1.emf"/><Relationship Id="rId2" Type="http://schemas.openxmlformats.org/officeDocument/2006/relationships/slideLayout" Target="../slideLayouts/slideLayout37.xml"/><Relationship Id="rId1" Type="http://schemas.openxmlformats.org/officeDocument/2006/relationships/slideLayout" Target="../slideLayouts/slideLayout36.xml"/><Relationship Id="rId6" Type="http://schemas.openxmlformats.org/officeDocument/2006/relationships/theme" Target="../theme/theme8.xml"/><Relationship Id="rId5" Type="http://schemas.openxmlformats.org/officeDocument/2006/relationships/slideLayout" Target="../slideLayouts/slideLayout40.xml"/><Relationship Id="rId4" Type="http://schemas.openxmlformats.org/officeDocument/2006/relationships/slideLayout" Target="../slideLayouts/slideLayout39.xml"/><Relationship Id="rId9" Type="http://schemas.openxmlformats.org/officeDocument/2006/relationships/image" Target="../media/image3.wmf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wmf"/><Relationship Id="rId3" Type="http://schemas.openxmlformats.org/officeDocument/2006/relationships/slideLayout" Target="../slideLayouts/slideLayout43.xml"/><Relationship Id="rId7" Type="http://schemas.openxmlformats.org/officeDocument/2006/relationships/image" Target="../media/image1.emf"/><Relationship Id="rId2" Type="http://schemas.openxmlformats.org/officeDocument/2006/relationships/slideLayout" Target="../slideLayouts/slideLayout42.xml"/><Relationship Id="rId1" Type="http://schemas.openxmlformats.org/officeDocument/2006/relationships/slideLayout" Target="../slideLayouts/slideLayout41.xml"/><Relationship Id="rId6" Type="http://schemas.openxmlformats.org/officeDocument/2006/relationships/theme" Target="../theme/theme9.xml"/><Relationship Id="rId5" Type="http://schemas.openxmlformats.org/officeDocument/2006/relationships/slideLayout" Target="../slideLayouts/slideLayout45.xml"/><Relationship Id="rId4" Type="http://schemas.openxmlformats.org/officeDocument/2006/relationships/slideLayout" Target="../slideLayouts/slideLayout44.xml"/><Relationship Id="rId9" Type="http://schemas.openxmlformats.org/officeDocument/2006/relationships/image" Target="../media/image3.wmf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90400" y="3632033"/>
            <a:ext cx="4053600" cy="322596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Obdélník 6"/>
          <p:cNvSpPr/>
          <p:nvPr/>
        </p:nvSpPr>
        <p:spPr>
          <a:xfrm>
            <a:off x="0" y="0"/>
            <a:ext cx="9143999" cy="6100763"/>
          </a:xfrm>
          <a:prstGeom prst="rect">
            <a:avLst/>
          </a:prstGeom>
          <a:solidFill>
            <a:srgbClr val="004B8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360000" rIns="0" bIns="0" rtlCol="0" anchor="ctr"/>
          <a:lstStyle/>
          <a:p>
            <a:pPr algn="ctr"/>
            <a:endParaRPr lang="cs-CZ"/>
          </a:p>
        </p:txBody>
      </p:sp>
      <p:sp>
        <p:nvSpPr>
          <p:cNvPr id="2" name="Zástupný symbol pro nadpis 1"/>
          <p:cNvSpPr>
            <a:spLocks noGrp="1"/>
          </p:cNvSpPr>
          <p:nvPr>
            <p:ph type="title"/>
          </p:nvPr>
        </p:nvSpPr>
        <p:spPr>
          <a:xfrm>
            <a:off x="444500" y="446088"/>
            <a:ext cx="8242299" cy="553998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/>
          <a:p>
            <a:r>
              <a:rPr lang="cs-CZ" dirty="0"/>
              <a:t>Kliknutím lze upravit styl.</a:t>
            </a:r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444500" y="1000086"/>
            <a:ext cx="8242300" cy="4654589"/>
          </a:xfrm>
          <a:prstGeom prst="rect">
            <a:avLst/>
          </a:prstGeom>
        </p:spPr>
        <p:txBody>
          <a:bodyPr vert="horz" lIns="0" tIns="360000" rIns="0" bIns="0" rtlCol="0">
            <a:normAutofit/>
          </a:bodyPr>
          <a:lstStyle/>
          <a:p>
            <a:pPr lvl="0"/>
            <a:r>
              <a:rPr lang="cs-CZ" dirty="0"/>
              <a:t>Kliknutím lze upravit styly předlohy textu.</a:t>
            </a:r>
          </a:p>
          <a:p>
            <a:pPr lvl="1"/>
            <a:r>
              <a:rPr lang="cs-CZ" dirty="0"/>
              <a:t>Druhá úroveň</a:t>
            </a:r>
          </a:p>
          <a:p>
            <a:pPr lvl="2"/>
            <a:r>
              <a:rPr lang="cs-CZ" dirty="0"/>
              <a:t>Třetí úroveň</a:t>
            </a:r>
          </a:p>
          <a:p>
            <a:pPr lvl="3"/>
            <a:r>
              <a:rPr lang="cs-CZ" dirty="0"/>
              <a:t>Čtvrtá úroveň</a:t>
            </a:r>
          </a:p>
          <a:p>
            <a:pPr lvl="4"/>
            <a:r>
              <a:rPr lang="cs-CZ" dirty="0"/>
              <a:t>Pátá úroveň</a:t>
            </a:r>
          </a:p>
        </p:txBody>
      </p:sp>
      <p:sp>
        <p:nvSpPr>
          <p:cNvPr id="10" name="TextovéPole 9"/>
          <p:cNvSpPr txBox="1"/>
          <p:nvPr/>
        </p:nvSpPr>
        <p:spPr>
          <a:xfrm>
            <a:off x="2771776" y="6100763"/>
            <a:ext cx="1800224" cy="757237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Autofit/>
          </a:bodyPr>
          <a:lstStyle/>
          <a:p>
            <a:endParaRPr lang="cs-CZ" sz="900" i="1" dirty="0">
              <a:solidFill>
                <a:srgbClr val="004B8D"/>
              </a:solidFill>
            </a:endParaRPr>
          </a:p>
        </p:txBody>
      </p:sp>
      <p:sp>
        <p:nvSpPr>
          <p:cNvPr id="11" name="TextovéPole 10"/>
          <p:cNvSpPr txBox="1"/>
          <p:nvPr/>
        </p:nvSpPr>
        <p:spPr>
          <a:xfrm>
            <a:off x="444500" y="6100763"/>
            <a:ext cx="1876425" cy="757237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Autofit/>
          </a:bodyPr>
          <a:lstStyle/>
          <a:p>
            <a:r>
              <a:rPr lang="pt-BR" sz="900" dirty="0">
                <a:solidFill>
                  <a:srgbClr val="004B8D"/>
                </a:solidFill>
              </a:rPr>
              <a:t>Implementace nařízení EU o vzájemném uznávání</a:t>
            </a:r>
          </a:p>
        </p:txBody>
      </p:sp>
      <p:sp>
        <p:nvSpPr>
          <p:cNvPr id="9" name="Zástupný symbol pro číslo snímku 4"/>
          <p:cNvSpPr>
            <a:spLocks noGrp="1"/>
          </p:cNvSpPr>
          <p:nvPr>
            <p:ph type="sldNum" sz="quarter" idx="4"/>
          </p:nvPr>
        </p:nvSpPr>
        <p:spPr>
          <a:xfrm>
            <a:off x="8244408" y="6356350"/>
            <a:ext cx="442392" cy="365125"/>
          </a:xfrm>
          <a:prstGeom prst="rect">
            <a:avLst/>
          </a:prstGeom>
        </p:spPr>
        <p:txBody>
          <a:bodyPr/>
          <a:lstStyle>
            <a:lvl1pPr>
              <a:defRPr sz="1600">
                <a:solidFill>
                  <a:srgbClr val="004B8D"/>
                </a:solidFill>
              </a:defRPr>
            </a:lvl1pPr>
          </a:lstStyle>
          <a:p>
            <a:fld id="{E8840746-E84D-450F-9CEF-85632363BC31}" type="slidenum">
              <a:rPr lang="cs-CZ" smtClean="0"/>
              <a:pPr/>
              <a:t>‹#›</a:t>
            </a:fld>
            <a:endParaRPr lang="cs-CZ" dirty="0"/>
          </a:p>
        </p:txBody>
      </p:sp>
      <p:sp>
        <p:nvSpPr>
          <p:cNvPr id="12" name="TextovéPole 11">
            <a:extLst>
              <a:ext uri="{FF2B5EF4-FFF2-40B4-BE49-F238E27FC236}">
                <a16:creationId xmlns:a16="http://schemas.microsoft.com/office/drawing/2014/main" xmlns="" id="{BEEB6BA2-C786-421B-8020-4F84EDAC0964}"/>
              </a:ext>
            </a:extLst>
          </p:cNvPr>
          <p:cNvSpPr txBox="1"/>
          <p:nvPr userDrawn="1"/>
        </p:nvSpPr>
        <p:spPr>
          <a:xfrm>
            <a:off x="2771776" y="6100763"/>
            <a:ext cx="1800224" cy="757237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Autofit/>
          </a:bodyPr>
          <a:lstStyle/>
          <a:p>
            <a:r>
              <a:rPr lang="cs-CZ" sz="900" dirty="0">
                <a:solidFill>
                  <a:srgbClr val="004B8D"/>
                </a:solidFill>
              </a:rPr>
              <a:t>Mgr. et Mgr. Jan Poruba</a:t>
            </a:r>
          </a:p>
          <a:p>
            <a:r>
              <a:rPr lang="cs-CZ" sz="900" i="1" dirty="0">
                <a:solidFill>
                  <a:srgbClr val="004B8D"/>
                </a:solidFill>
              </a:rPr>
              <a:t>Vedoucí oddělení vnitřního trhu a služeb</a:t>
            </a:r>
          </a:p>
        </p:txBody>
      </p:sp>
    </p:spTree>
    <p:extLst>
      <p:ext uri="{BB962C8B-B14F-4D97-AF65-F5344CB8AC3E}">
        <p14:creationId xmlns:p14="http://schemas.microsoft.com/office/powerpoint/2010/main" val="16639650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5" r:id="rId1"/>
    <p:sldLayoutId id="2147483676" r:id="rId2"/>
    <p:sldLayoutId id="2147483677" r:id="rId3"/>
    <p:sldLayoutId id="2147483678" r:id="rId4"/>
    <p:sldLayoutId id="2147483679" r:id="rId5"/>
  </p:sldLayoutIdLst>
  <p:hf sldNum="0" hdr="0" ftr="0" dt="0"/>
  <p:txStyles>
    <p:titleStyle>
      <a:lvl1pPr algn="l" defTabSz="914400" rtl="0" eaLnBrk="1" latinLnBrk="0" hangingPunct="1">
        <a:spcBef>
          <a:spcPct val="0"/>
        </a:spcBef>
        <a:buNone/>
        <a:defRPr sz="3600" kern="1200">
          <a:solidFill>
            <a:srgbClr val="B9E0F7"/>
          </a:solidFill>
          <a:latin typeface="+mj-lt"/>
          <a:ea typeface="+mj-ea"/>
          <a:cs typeface="+mj-cs"/>
        </a:defRPr>
      </a:lvl1pPr>
    </p:titleStyle>
    <p:bodyStyle>
      <a:lvl1pPr marL="360363" indent="-360363" algn="l" defTabSz="914400" rtl="0" eaLnBrk="1" latinLnBrk="0" hangingPunct="1">
        <a:spcBef>
          <a:spcPct val="20000"/>
        </a:spcBef>
        <a:buFontTx/>
        <a:buBlip>
          <a:blip r:embed="rId8"/>
        </a:buBlip>
        <a:defRPr sz="2400" kern="1200">
          <a:solidFill>
            <a:schemeClr val="bg1"/>
          </a:solidFill>
          <a:latin typeface="+mn-lt"/>
          <a:ea typeface="+mn-ea"/>
          <a:cs typeface="+mn-cs"/>
        </a:defRPr>
      </a:lvl1pPr>
      <a:lvl2pPr marL="720725" indent="-360363" algn="l" defTabSz="914400" rtl="0" eaLnBrk="1" latinLnBrk="0" hangingPunct="1">
        <a:spcBef>
          <a:spcPct val="20000"/>
        </a:spcBef>
        <a:buFontTx/>
        <a:buBlip>
          <a:blip r:embed="rId9"/>
        </a:buBlip>
        <a:defRPr sz="2400" kern="1200">
          <a:solidFill>
            <a:schemeClr val="bg1"/>
          </a:solidFill>
          <a:latin typeface="+mn-lt"/>
          <a:ea typeface="+mn-ea"/>
          <a:cs typeface="+mn-cs"/>
        </a:defRPr>
      </a:lvl2pPr>
      <a:lvl3pPr marL="1073150" indent="-352425" algn="l" defTabSz="914400" rtl="0" eaLnBrk="1" latinLnBrk="0" hangingPunct="1">
        <a:spcBef>
          <a:spcPct val="20000"/>
        </a:spcBef>
        <a:buFontTx/>
        <a:buBlip>
          <a:blip r:embed="rId8"/>
        </a:buBlip>
        <a:defRPr sz="2400" kern="1200">
          <a:solidFill>
            <a:schemeClr val="bg1"/>
          </a:solidFill>
          <a:latin typeface="+mn-lt"/>
          <a:ea typeface="+mn-ea"/>
          <a:cs typeface="+mn-cs"/>
        </a:defRPr>
      </a:lvl3pPr>
      <a:lvl4pPr marL="1435100" indent="-361950" algn="l" defTabSz="914400" rtl="0" eaLnBrk="1" latinLnBrk="0" hangingPunct="1">
        <a:spcBef>
          <a:spcPct val="20000"/>
        </a:spcBef>
        <a:buFontTx/>
        <a:buBlip>
          <a:blip r:embed="rId9"/>
        </a:buBlip>
        <a:defRPr sz="2400" kern="1200">
          <a:solidFill>
            <a:schemeClr val="bg1"/>
          </a:solidFill>
          <a:latin typeface="+mn-lt"/>
          <a:ea typeface="+mn-ea"/>
          <a:cs typeface="+mn-cs"/>
        </a:defRPr>
      </a:lvl4pPr>
      <a:lvl5pPr marL="1795463" indent="-360363" algn="l" defTabSz="914400" rtl="0" eaLnBrk="1" latinLnBrk="0" hangingPunct="1">
        <a:spcBef>
          <a:spcPct val="20000"/>
        </a:spcBef>
        <a:buFontTx/>
        <a:buBlip>
          <a:blip r:embed="rId8"/>
        </a:buBlip>
        <a:defRPr sz="24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cs-CZ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90400" y="3632033"/>
            <a:ext cx="4053600" cy="322596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Obdélník 6"/>
          <p:cNvSpPr/>
          <p:nvPr/>
        </p:nvSpPr>
        <p:spPr>
          <a:xfrm>
            <a:off x="0" y="0"/>
            <a:ext cx="9143999" cy="6100763"/>
          </a:xfrm>
          <a:prstGeom prst="rect">
            <a:avLst/>
          </a:prstGeom>
          <a:solidFill>
            <a:srgbClr val="004B8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360000" rIns="0" bIns="0" rtlCol="0" anchor="ctr"/>
          <a:lstStyle/>
          <a:p>
            <a:pPr algn="ctr"/>
            <a:endParaRPr lang="cs-CZ"/>
          </a:p>
        </p:txBody>
      </p:sp>
      <p:sp>
        <p:nvSpPr>
          <p:cNvPr id="2" name="Zástupný symbol pro nadpis 1"/>
          <p:cNvSpPr>
            <a:spLocks noGrp="1"/>
          </p:cNvSpPr>
          <p:nvPr>
            <p:ph type="title"/>
          </p:nvPr>
        </p:nvSpPr>
        <p:spPr>
          <a:xfrm>
            <a:off x="444500" y="446088"/>
            <a:ext cx="8242299" cy="553998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/>
          <a:p>
            <a:r>
              <a:rPr lang="cs-CZ" dirty="0"/>
              <a:t>Kliknutím lze upravit styl.</a:t>
            </a:r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444500" y="1000086"/>
            <a:ext cx="8242300" cy="4654589"/>
          </a:xfrm>
          <a:prstGeom prst="rect">
            <a:avLst/>
          </a:prstGeom>
        </p:spPr>
        <p:txBody>
          <a:bodyPr vert="horz" lIns="0" tIns="360000" rIns="0" bIns="0" rtlCol="0">
            <a:normAutofit/>
          </a:bodyPr>
          <a:lstStyle/>
          <a:p>
            <a:pPr lvl="0"/>
            <a:r>
              <a:rPr lang="cs-CZ" dirty="0"/>
              <a:t>Kliknutím lze upravit styly předlohy textu.</a:t>
            </a:r>
          </a:p>
          <a:p>
            <a:pPr lvl="1"/>
            <a:r>
              <a:rPr lang="cs-CZ" dirty="0"/>
              <a:t>Druhá úroveň</a:t>
            </a:r>
          </a:p>
          <a:p>
            <a:pPr lvl="2"/>
            <a:r>
              <a:rPr lang="cs-CZ" dirty="0"/>
              <a:t>Třetí úroveň</a:t>
            </a:r>
          </a:p>
          <a:p>
            <a:pPr lvl="3"/>
            <a:r>
              <a:rPr lang="cs-CZ" dirty="0"/>
              <a:t>Čtvrtá úroveň</a:t>
            </a:r>
          </a:p>
          <a:p>
            <a:pPr lvl="4"/>
            <a:r>
              <a:rPr lang="cs-CZ" dirty="0"/>
              <a:t>Pátá úroveň</a:t>
            </a:r>
          </a:p>
        </p:txBody>
      </p:sp>
      <p:sp>
        <p:nvSpPr>
          <p:cNvPr id="11" name="TextovéPole 10"/>
          <p:cNvSpPr txBox="1"/>
          <p:nvPr/>
        </p:nvSpPr>
        <p:spPr>
          <a:xfrm>
            <a:off x="444500" y="6100763"/>
            <a:ext cx="1876425" cy="757237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Autofit/>
          </a:bodyPr>
          <a:lstStyle/>
          <a:p>
            <a:r>
              <a:rPr lang="pt-BR" sz="900" dirty="0">
                <a:solidFill>
                  <a:srgbClr val="004B8D"/>
                </a:solidFill>
              </a:rPr>
              <a:t>Implementace nařízení EU o vzájemném uznávání</a:t>
            </a:r>
          </a:p>
        </p:txBody>
      </p:sp>
      <p:sp>
        <p:nvSpPr>
          <p:cNvPr id="9" name="Zástupný symbol pro číslo snímku 4"/>
          <p:cNvSpPr>
            <a:spLocks noGrp="1"/>
          </p:cNvSpPr>
          <p:nvPr>
            <p:ph type="sldNum" sz="quarter" idx="4"/>
          </p:nvPr>
        </p:nvSpPr>
        <p:spPr>
          <a:xfrm>
            <a:off x="8244408" y="6356350"/>
            <a:ext cx="442392" cy="365125"/>
          </a:xfrm>
          <a:prstGeom prst="rect">
            <a:avLst/>
          </a:prstGeom>
        </p:spPr>
        <p:txBody>
          <a:bodyPr/>
          <a:lstStyle>
            <a:lvl1pPr>
              <a:defRPr sz="1600">
                <a:solidFill>
                  <a:srgbClr val="004B8D"/>
                </a:solidFill>
              </a:defRPr>
            </a:lvl1pPr>
          </a:lstStyle>
          <a:p>
            <a:fld id="{E8840746-E84D-450F-9CEF-85632363BC31}" type="slidenum">
              <a:rPr lang="cs-CZ" smtClean="0"/>
              <a:pPr/>
              <a:t>‹#›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87415402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3" r:id="rId1"/>
    <p:sldLayoutId id="2147483694" r:id="rId2"/>
    <p:sldLayoutId id="2147483695" r:id="rId3"/>
    <p:sldLayoutId id="2147483696" r:id="rId4"/>
    <p:sldLayoutId id="2147483697" r:id="rId5"/>
  </p:sldLayoutIdLst>
  <p:hf sldNum="0" hdr="0" ftr="0" dt="0"/>
  <p:txStyles>
    <p:titleStyle>
      <a:lvl1pPr algn="l" defTabSz="914400" rtl="0" eaLnBrk="1" latinLnBrk="0" hangingPunct="1">
        <a:spcBef>
          <a:spcPct val="0"/>
        </a:spcBef>
        <a:buNone/>
        <a:defRPr sz="3600" kern="1200">
          <a:solidFill>
            <a:srgbClr val="B9E0F7"/>
          </a:solidFill>
          <a:latin typeface="+mj-lt"/>
          <a:ea typeface="+mj-ea"/>
          <a:cs typeface="+mj-cs"/>
        </a:defRPr>
      </a:lvl1pPr>
    </p:titleStyle>
    <p:bodyStyle>
      <a:lvl1pPr marL="360363" indent="-360363" algn="l" defTabSz="914400" rtl="0" eaLnBrk="1" latinLnBrk="0" hangingPunct="1">
        <a:spcBef>
          <a:spcPct val="20000"/>
        </a:spcBef>
        <a:buFontTx/>
        <a:buBlip>
          <a:blip r:embed="rId8"/>
        </a:buBlip>
        <a:defRPr sz="2400" kern="1200">
          <a:solidFill>
            <a:schemeClr val="bg1"/>
          </a:solidFill>
          <a:latin typeface="+mn-lt"/>
          <a:ea typeface="+mn-ea"/>
          <a:cs typeface="+mn-cs"/>
        </a:defRPr>
      </a:lvl1pPr>
      <a:lvl2pPr marL="720725" indent="-360363" algn="l" defTabSz="914400" rtl="0" eaLnBrk="1" latinLnBrk="0" hangingPunct="1">
        <a:spcBef>
          <a:spcPct val="20000"/>
        </a:spcBef>
        <a:buFontTx/>
        <a:buBlip>
          <a:blip r:embed="rId9"/>
        </a:buBlip>
        <a:defRPr sz="2400" kern="1200">
          <a:solidFill>
            <a:schemeClr val="bg1"/>
          </a:solidFill>
          <a:latin typeface="+mn-lt"/>
          <a:ea typeface="+mn-ea"/>
          <a:cs typeface="+mn-cs"/>
        </a:defRPr>
      </a:lvl2pPr>
      <a:lvl3pPr marL="1073150" indent="-352425" algn="l" defTabSz="914400" rtl="0" eaLnBrk="1" latinLnBrk="0" hangingPunct="1">
        <a:spcBef>
          <a:spcPct val="20000"/>
        </a:spcBef>
        <a:buFontTx/>
        <a:buBlip>
          <a:blip r:embed="rId8"/>
        </a:buBlip>
        <a:defRPr sz="2400" kern="1200">
          <a:solidFill>
            <a:schemeClr val="bg1"/>
          </a:solidFill>
          <a:latin typeface="+mn-lt"/>
          <a:ea typeface="+mn-ea"/>
          <a:cs typeface="+mn-cs"/>
        </a:defRPr>
      </a:lvl3pPr>
      <a:lvl4pPr marL="1435100" indent="-361950" algn="l" defTabSz="914400" rtl="0" eaLnBrk="1" latinLnBrk="0" hangingPunct="1">
        <a:spcBef>
          <a:spcPct val="20000"/>
        </a:spcBef>
        <a:buFontTx/>
        <a:buBlip>
          <a:blip r:embed="rId9"/>
        </a:buBlip>
        <a:defRPr sz="2400" kern="1200">
          <a:solidFill>
            <a:schemeClr val="bg1"/>
          </a:solidFill>
          <a:latin typeface="+mn-lt"/>
          <a:ea typeface="+mn-ea"/>
          <a:cs typeface="+mn-cs"/>
        </a:defRPr>
      </a:lvl4pPr>
      <a:lvl5pPr marL="1795463" indent="-360363" algn="l" defTabSz="914400" rtl="0" eaLnBrk="1" latinLnBrk="0" hangingPunct="1">
        <a:spcBef>
          <a:spcPct val="20000"/>
        </a:spcBef>
        <a:buFontTx/>
        <a:buBlip>
          <a:blip r:embed="rId8"/>
        </a:buBlip>
        <a:defRPr sz="24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cs-CZ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90400" y="3632033"/>
            <a:ext cx="4053600" cy="322596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Obdélník 6"/>
          <p:cNvSpPr/>
          <p:nvPr/>
        </p:nvSpPr>
        <p:spPr>
          <a:xfrm>
            <a:off x="0" y="0"/>
            <a:ext cx="9143999" cy="6100763"/>
          </a:xfrm>
          <a:prstGeom prst="rect">
            <a:avLst/>
          </a:prstGeom>
          <a:solidFill>
            <a:srgbClr val="004B8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360000" rIns="0" bIns="0" rtlCol="0" anchor="ctr"/>
          <a:lstStyle/>
          <a:p>
            <a:pPr algn="ctr"/>
            <a:endParaRPr lang="cs-CZ"/>
          </a:p>
        </p:txBody>
      </p:sp>
      <p:sp>
        <p:nvSpPr>
          <p:cNvPr id="2" name="Zástupný symbol pro nadpis 1"/>
          <p:cNvSpPr>
            <a:spLocks noGrp="1"/>
          </p:cNvSpPr>
          <p:nvPr>
            <p:ph type="title"/>
          </p:nvPr>
        </p:nvSpPr>
        <p:spPr>
          <a:xfrm>
            <a:off x="444500" y="446088"/>
            <a:ext cx="8242299" cy="553998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/>
          <a:p>
            <a:r>
              <a:rPr lang="cs-CZ" dirty="0"/>
              <a:t>Kliknutím lze upravit styl.</a:t>
            </a:r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444500" y="1000086"/>
            <a:ext cx="8242300" cy="4654589"/>
          </a:xfrm>
          <a:prstGeom prst="rect">
            <a:avLst/>
          </a:prstGeom>
        </p:spPr>
        <p:txBody>
          <a:bodyPr vert="horz" lIns="0" tIns="360000" rIns="0" bIns="0" rtlCol="0">
            <a:normAutofit/>
          </a:bodyPr>
          <a:lstStyle/>
          <a:p>
            <a:pPr lvl="0"/>
            <a:r>
              <a:rPr lang="cs-CZ" dirty="0"/>
              <a:t>Kliknutím lze upravit styly předlohy textu.</a:t>
            </a:r>
          </a:p>
          <a:p>
            <a:pPr lvl="1"/>
            <a:r>
              <a:rPr lang="cs-CZ" dirty="0"/>
              <a:t>Druhá úroveň</a:t>
            </a:r>
          </a:p>
          <a:p>
            <a:pPr lvl="2"/>
            <a:r>
              <a:rPr lang="cs-CZ" dirty="0"/>
              <a:t>Třetí úroveň</a:t>
            </a:r>
          </a:p>
          <a:p>
            <a:pPr lvl="3"/>
            <a:r>
              <a:rPr lang="cs-CZ" dirty="0"/>
              <a:t>Čtvrtá úroveň</a:t>
            </a:r>
          </a:p>
          <a:p>
            <a:pPr lvl="4"/>
            <a:r>
              <a:rPr lang="cs-CZ" dirty="0"/>
              <a:t>Pátá úroveň</a:t>
            </a:r>
          </a:p>
        </p:txBody>
      </p:sp>
      <p:sp>
        <p:nvSpPr>
          <p:cNvPr id="10" name="TextovéPole 9"/>
          <p:cNvSpPr txBox="1"/>
          <p:nvPr/>
        </p:nvSpPr>
        <p:spPr>
          <a:xfrm>
            <a:off x="2771776" y="6100763"/>
            <a:ext cx="1800224" cy="757237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Autofit/>
          </a:bodyPr>
          <a:lstStyle/>
          <a:p>
            <a:r>
              <a:rPr lang="cs-CZ" sz="900" dirty="0">
                <a:solidFill>
                  <a:srgbClr val="004B8D"/>
                </a:solidFill>
              </a:rPr>
              <a:t>Mgr. et Mgr. Jan Poruba</a:t>
            </a:r>
          </a:p>
          <a:p>
            <a:r>
              <a:rPr lang="cs-CZ" sz="900" i="1" dirty="0">
                <a:solidFill>
                  <a:srgbClr val="004B8D"/>
                </a:solidFill>
              </a:rPr>
              <a:t>vedoucí oddělení vnitřního trhu a služeb</a:t>
            </a:r>
          </a:p>
        </p:txBody>
      </p:sp>
      <p:sp>
        <p:nvSpPr>
          <p:cNvPr id="11" name="TextovéPole 10"/>
          <p:cNvSpPr txBox="1"/>
          <p:nvPr/>
        </p:nvSpPr>
        <p:spPr>
          <a:xfrm>
            <a:off x="444500" y="6100763"/>
            <a:ext cx="1876425" cy="757237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Autofit/>
          </a:bodyPr>
          <a:lstStyle/>
          <a:p>
            <a:r>
              <a:rPr lang="pt-BR" sz="900" dirty="0">
                <a:solidFill>
                  <a:srgbClr val="004B8D"/>
                </a:solidFill>
              </a:rPr>
              <a:t>Implementace nařízení EU o vzájemném uznávání</a:t>
            </a:r>
          </a:p>
        </p:txBody>
      </p:sp>
      <p:sp>
        <p:nvSpPr>
          <p:cNvPr id="9" name="Zástupný symbol pro číslo snímku 4"/>
          <p:cNvSpPr>
            <a:spLocks noGrp="1"/>
          </p:cNvSpPr>
          <p:nvPr>
            <p:ph type="sldNum" sz="quarter" idx="4"/>
          </p:nvPr>
        </p:nvSpPr>
        <p:spPr>
          <a:xfrm>
            <a:off x="8244408" y="6356350"/>
            <a:ext cx="442392" cy="365125"/>
          </a:xfrm>
          <a:prstGeom prst="rect">
            <a:avLst/>
          </a:prstGeom>
        </p:spPr>
        <p:txBody>
          <a:bodyPr/>
          <a:lstStyle>
            <a:lvl1pPr>
              <a:defRPr sz="1600">
                <a:solidFill>
                  <a:srgbClr val="004B8D"/>
                </a:solidFill>
              </a:defRPr>
            </a:lvl1pPr>
          </a:lstStyle>
          <a:p>
            <a:fld id="{E8840746-E84D-450F-9CEF-85632363BC31}" type="slidenum">
              <a:rPr lang="cs-CZ" smtClean="0"/>
              <a:pPr/>
              <a:t>‹#›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248523656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1" r:id="rId1"/>
    <p:sldLayoutId id="2147483682" r:id="rId2"/>
    <p:sldLayoutId id="2147483683" r:id="rId3"/>
    <p:sldLayoutId id="2147483684" r:id="rId4"/>
    <p:sldLayoutId id="2147483685" r:id="rId5"/>
  </p:sldLayoutIdLst>
  <p:hf sldNum="0" hdr="0" ftr="0" dt="0"/>
  <p:txStyles>
    <p:titleStyle>
      <a:lvl1pPr algn="l" defTabSz="914400" rtl="0" eaLnBrk="1" latinLnBrk="0" hangingPunct="1">
        <a:spcBef>
          <a:spcPct val="0"/>
        </a:spcBef>
        <a:buNone/>
        <a:defRPr sz="3600" kern="1200">
          <a:solidFill>
            <a:srgbClr val="B9E0F7"/>
          </a:solidFill>
          <a:latin typeface="+mj-lt"/>
          <a:ea typeface="+mj-ea"/>
          <a:cs typeface="+mj-cs"/>
        </a:defRPr>
      </a:lvl1pPr>
    </p:titleStyle>
    <p:bodyStyle>
      <a:lvl1pPr marL="360363" indent="-360363" algn="l" defTabSz="914400" rtl="0" eaLnBrk="1" latinLnBrk="0" hangingPunct="1">
        <a:spcBef>
          <a:spcPct val="20000"/>
        </a:spcBef>
        <a:buFontTx/>
        <a:buBlip>
          <a:blip r:embed="rId8"/>
        </a:buBlip>
        <a:defRPr sz="2400" kern="1200">
          <a:solidFill>
            <a:schemeClr val="bg1"/>
          </a:solidFill>
          <a:latin typeface="+mn-lt"/>
          <a:ea typeface="+mn-ea"/>
          <a:cs typeface="+mn-cs"/>
        </a:defRPr>
      </a:lvl1pPr>
      <a:lvl2pPr marL="720725" indent="-360363" algn="l" defTabSz="914400" rtl="0" eaLnBrk="1" latinLnBrk="0" hangingPunct="1">
        <a:spcBef>
          <a:spcPct val="20000"/>
        </a:spcBef>
        <a:buFontTx/>
        <a:buBlip>
          <a:blip r:embed="rId9"/>
        </a:buBlip>
        <a:defRPr sz="2400" kern="1200">
          <a:solidFill>
            <a:schemeClr val="bg1"/>
          </a:solidFill>
          <a:latin typeface="+mn-lt"/>
          <a:ea typeface="+mn-ea"/>
          <a:cs typeface="+mn-cs"/>
        </a:defRPr>
      </a:lvl2pPr>
      <a:lvl3pPr marL="1073150" indent="-352425" algn="l" defTabSz="914400" rtl="0" eaLnBrk="1" latinLnBrk="0" hangingPunct="1">
        <a:spcBef>
          <a:spcPct val="20000"/>
        </a:spcBef>
        <a:buFontTx/>
        <a:buBlip>
          <a:blip r:embed="rId8"/>
        </a:buBlip>
        <a:defRPr sz="2400" kern="1200">
          <a:solidFill>
            <a:schemeClr val="bg1"/>
          </a:solidFill>
          <a:latin typeface="+mn-lt"/>
          <a:ea typeface="+mn-ea"/>
          <a:cs typeface="+mn-cs"/>
        </a:defRPr>
      </a:lvl3pPr>
      <a:lvl4pPr marL="1435100" indent="-361950" algn="l" defTabSz="914400" rtl="0" eaLnBrk="1" latinLnBrk="0" hangingPunct="1">
        <a:spcBef>
          <a:spcPct val="20000"/>
        </a:spcBef>
        <a:buFontTx/>
        <a:buBlip>
          <a:blip r:embed="rId9"/>
        </a:buBlip>
        <a:defRPr sz="2400" kern="1200">
          <a:solidFill>
            <a:schemeClr val="bg1"/>
          </a:solidFill>
          <a:latin typeface="+mn-lt"/>
          <a:ea typeface="+mn-ea"/>
          <a:cs typeface="+mn-cs"/>
        </a:defRPr>
      </a:lvl4pPr>
      <a:lvl5pPr marL="1795463" indent="-360363" algn="l" defTabSz="914400" rtl="0" eaLnBrk="1" latinLnBrk="0" hangingPunct="1">
        <a:spcBef>
          <a:spcPct val="20000"/>
        </a:spcBef>
        <a:buFontTx/>
        <a:buBlip>
          <a:blip r:embed="rId8"/>
        </a:buBlip>
        <a:defRPr sz="24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cs-CZ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90400" y="3632033"/>
            <a:ext cx="4053600" cy="322596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Obdélník 6"/>
          <p:cNvSpPr/>
          <p:nvPr/>
        </p:nvSpPr>
        <p:spPr>
          <a:xfrm>
            <a:off x="0" y="0"/>
            <a:ext cx="9143999" cy="6100763"/>
          </a:xfrm>
          <a:prstGeom prst="rect">
            <a:avLst/>
          </a:prstGeom>
          <a:solidFill>
            <a:srgbClr val="004B8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360000" rIns="0" bIns="0" rtlCol="0" anchor="ctr"/>
          <a:lstStyle/>
          <a:p>
            <a:pPr algn="ctr"/>
            <a:endParaRPr lang="cs-CZ"/>
          </a:p>
        </p:txBody>
      </p:sp>
      <p:sp>
        <p:nvSpPr>
          <p:cNvPr id="2" name="Zástupný symbol pro nadpis 1"/>
          <p:cNvSpPr>
            <a:spLocks noGrp="1"/>
          </p:cNvSpPr>
          <p:nvPr>
            <p:ph type="title"/>
          </p:nvPr>
        </p:nvSpPr>
        <p:spPr>
          <a:xfrm>
            <a:off x="444500" y="446088"/>
            <a:ext cx="8242299" cy="553998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/>
          <a:p>
            <a:r>
              <a:rPr lang="cs-CZ" dirty="0"/>
              <a:t>Kliknutím lze upravit styl.</a:t>
            </a:r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444500" y="1000086"/>
            <a:ext cx="8242300" cy="4654589"/>
          </a:xfrm>
          <a:prstGeom prst="rect">
            <a:avLst/>
          </a:prstGeom>
        </p:spPr>
        <p:txBody>
          <a:bodyPr vert="horz" lIns="0" tIns="360000" rIns="0" bIns="0" rtlCol="0">
            <a:normAutofit/>
          </a:bodyPr>
          <a:lstStyle/>
          <a:p>
            <a:pPr lvl="0"/>
            <a:r>
              <a:rPr lang="cs-CZ" dirty="0"/>
              <a:t>Kliknutím lze upravit styly předlohy textu.</a:t>
            </a:r>
          </a:p>
          <a:p>
            <a:pPr lvl="1"/>
            <a:r>
              <a:rPr lang="cs-CZ" dirty="0"/>
              <a:t>Druhá úroveň</a:t>
            </a:r>
          </a:p>
          <a:p>
            <a:pPr lvl="2"/>
            <a:r>
              <a:rPr lang="cs-CZ" dirty="0"/>
              <a:t>Třetí úroveň</a:t>
            </a:r>
          </a:p>
          <a:p>
            <a:pPr lvl="3"/>
            <a:r>
              <a:rPr lang="cs-CZ" dirty="0"/>
              <a:t>Čtvrtá úroveň</a:t>
            </a:r>
          </a:p>
          <a:p>
            <a:pPr lvl="4"/>
            <a:r>
              <a:rPr lang="cs-CZ" dirty="0"/>
              <a:t>Pátá úroveň</a:t>
            </a:r>
          </a:p>
        </p:txBody>
      </p:sp>
      <p:sp>
        <p:nvSpPr>
          <p:cNvPr id="10" name="TextovéPole 9"/>
          <p:cNvSpPr txBox="1"/>
          <p:nvPr/>
        </p:nvSpPr>
        <p:spPr>
          <a:xfrm>
            <a:off x="2771776" y="6100763"/>
            <a:ext cx="1800224" cy="757237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Autofit/>
          </a:bodyPr>
          <a:lstStyle/>
          <a:p>
            <a:r>
              <a:rPr lang="cs-CZ" sz="900" dirty="0">
                <a:solidFill>
                  <a:srgbClr val="004B8D"/>
                </a:solidFill>
              </a:rPr>
              <a:t>JUDr. Markéta </a:t>
            </a:r>
            <a:r>
              <a:rPr lang="cs-CZ" sz="900" dirty="0" err="1">
                <a:solidFill>
                  <a:srgbClr val="004B8D"/>
                </a:solidFill>
              </a:rPr>
              <a:t>Pěčková</a:t>
            </a:r>
            <a:endParaRPr lang="cs-CZ" sz="900" dirty="0">
              <a:solidFill>
                <a:srgbClr val="004B8D"/>
              </a:solidFill>
            </a:endParaRPr>
          </a:p>
          <a:p>
            <a:r>
              <a:rPr lang="cs-CZ" sz="900" i="1" dirty="0">
                <a:solidFill>
                  <a:srgbClr val="004B8D"/>
                </a:solidFill>
              </a:rPr>
              <a:t>oddělení vnitřního trhu a služeb</a:t>
            </a:r>
          </a:p>
        </p:txBody>
      </p:sp>
      <p:sp>
        <p:nvSpPr>
          <p:cNvPr id="11" name="TextovéPole 10"/>
          <p:cNvSpPr txBox="1"/>
          <p:nvPr/>
        </p:nvSpPr>
        <p:spPr>
          <a:xfrm>
            <a:off x="444500" y="6100763"/>
            <a:ext cx="1876425" cy="757237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Autofit/>
          </a:bodyPr>
          <a:lstStyle/>
          <a:p>
            <a:r>
              <a:rPr lang="pt-BR" sz="900" dirty="0">
                <a:solidFill>
                  <a:srgbClr val="004B8D"/>
                </a:solidFill>
              </a:rPr>
              <a:t>Implementace nařízení EU o vzájemném uznávání</a:t>
            </a:r>
          </a:p>
        </p:txBody>
      </p:sp>
      <p:sp>
        <p:nvSpPr>
          <p:cNvPr id="9" name="Zástupný symbol pro číslo snímku 4"/>
          <p:cNvSpPr>
            <a:spLocks noGrp="1"/>
          </p:cNvSpPr>
          <p:nvPr>
            <p:ph type="sldNum" sz="quarter" idx="4"/>
          </p:nvPr>
        </p:nvSpPr>
        <p:spPr>
          <a:xfrm>
            <a:off x="8244408" y="6356350"/>
            <a:ext cx="442392" cy="365125"/>
          </a:xfrm>
          <a:prstGeom prst="rect">
            <a:avLst/>
          </a:prstGeom>
        </p:spPr>
        <p:txBody>
          <a:bodyPr/>
          <a:lstStyle>
            <a:lvl1pPr>
              <a:defRPr sz="1600">
                <a:solidFill>
                  <a:srgbClr val="004B8D"/>
                </a:solidFill>
              </a:defRPr>
            </a:lvl1pPr>
          </a:lstStyle>
          <a:p>
            <a:fld id="{E8840746-E84D-450F-9CEF-85632363BC31}" type="slidenum">
              <a:rPr lang="cs-CZ" smtClean="0"/>
              <a:pPr/>
              <a:t>‹#›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42276213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7" r:id="rId1"/>
    <p:sldLayoutId id="2147483688" r:id="rId2"/>
    <p:sldLayoutId id="2147483689" r:id="rId3"/>
    <p:sldLayoutId id="2147483690" r:id="rId4"/>
    <p:sldLayoutId id="2147483691" r:id="rId5"/>
  </p:sldLayoutIdLst>
  <p:hf sldNum="0" hdr="0" ftr="0" dt="0"/>
  <p:txStyles>
    <p:titleStyle>
      <a:lvl1pPr algn="l" defTabSz="914400" rtl="0" eaLnBrk="1" latinLnBrk="0" hangingPunct="1">
        <a:spcBef>
          <a:spcPct val="0"/>
        </a:spcBef>
        <a:buNone/>
        <a:defRPr sz="3600" kern="1200">
          <a:solidFill>
            <a:srgbClr val="B9E0F7"/>
          </a:solidFill>
          <a:latin typeface="+mj-lt"/>
          <a:ea typeface="+mj-ea"/>
          <a:cs typeface="+mj-cs"/>
        </a:defRPr>
      </a:lvl1pPr>
    </p:titleStyle>
    <p:bodyStyle>
      <a:lvl1pPr marL="360363" indent="-360363" algn="l" defTabSz="914400" rtl="0" eaLnBrk="1" latinLnBrk="0" hangingPunct="1">
        <a:spcBef>
          <a:spcPct val="20000"/>
        </a:spcBef>
        <a:buFontTx/>
        <a:buBlip>
          <a:blip r:embed="rId8"/>
        </a:buBlip>
        <a:defRPr sz="2400" kern="1200">
          <a:solidFill>
            <a:schemeClr val="bg1"/>
          </a:solidFill>
          <a:latin typeface="+mn-lt"/>
          <a:ea typeface="+mn-ea"/>
          <a:cs typeface="+mn-cs"/>
        </a:defRPr>
      </a:lvl1pPr>
      <a:lvl2pPr marL="720725" indent="-360363" algn="l" defTabSz="914400" rtl="0" eaLnBrk="1" latinLnBrk="0" hangingPunct="1">
        <a:spcBef>
          <a:spcPct val="20000"/>
        </a:spcBef>
        <a:buFontTx/>
        <a:buBlip>
          <a:blip r:embed="rId9"/>
        </a:buBlip>
        <a:defRPr sz="2400" kern="1200">
          <a:solidFill>
            <a:schemeClr val="bg1"/>
          </a:solidFill>
          <a:latin typeface="+mn-lt"/>
          <a:ea typeface="+mn-ea"/>
          <a:cs typeface="+mn-cs"/>
        </a:defRPr>
      </a:lvl2pPr>
      <a:lvl3pPr marL="1073150" indent="-352425" algn="l" defTabSz="914400" rtl="0" eaLnBrk="1" latinLnBrk="0" hangingPunct="1">
        <a:spcBef>
          <a:spcPct val="20000"/>
        </a:spcBef>
        <a:buFontTx/>
        <a:buBlip>
          <a:blip r:embed="rId8"/>
        </a:buBlip>
        <a:defRPr sz="2400" kern="1200">
          <a:solidFill>
            <a:schemeClr val="bg1"/>
          </a:solidFill>
          <a:latin typeface="+mn-lt"/>
          <a:ea typeface="+mn-ea"/>
          <a:cs typeface="+mn-cs"/>
        </a:defRPr>
      </a:lvl3pPr>
      <a:lvl4pPr marL="1435100" indent="-361950" algn="l" defTabSz="914400" rtl="0" eaLnBrk="1" latinLnBrk="0" hangingPunct="1">
        <a:spcBef>
          <a:spcPct val="20000"/>
        </a:spcBef>
        <a:buFontTx/>
        <a:buBlip>
          <a:blip r:embed="rId9"/>
        </a:buBlip>
        <a:defRPr sz="2400" kern="1200">
          <a:solidFill>
            <a:schemeClr val="bg1"/>
          </a:solidFill>
          <a:latin typeface="+mn-lt"/>
          <a:ea typeface="+mn-ea"/>
          <a:cs typeface="+mn-cs"/>
        </a:defRPr>
      </a:lvl4pPr>
      <a:lvl5pPr marL="1795463" indent="-360363" algn="l" defTabSz="914400" rtl="0" eaLnBrk="1" latinLnBrk="0" hangingPunct="1">
        <a:spcBef>
          <a:spcPct val="20000"/>
        </a:spcBef>
        <a:buFontTx/>
        <a:buBlip>
          <a:blip r:embed="rId8"/>
        </a:buBlip>
        <a:defRPr sz="24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cs-CZ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90400" y="3632033"/>
            <a:ext cx="4053600" cy="322596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Obdélník 6"/>
          <p:cNvSpPr/>
          <p:nvPr/>
        </p:nvSpPr>
        <p:spPr>
          <a:xfrm>
            <a:off x="0" y="0"/>
            <a:ext cx="9143999" cy="6100763"/>
          </a:xfrm>
          <a:prstGeom prst="rect">
            <a:avLst/>
          </a:prstGeom>
          <a:solidFill>
            <a:srgbClr val="004B8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360000" rIns="0" bIns="0" rtlCol="0" anchor="ctr"/>
          <a:lstStyle/>
          <a:p>
            <a:pPr algn="ctr"/>
            <a:endParaRPr lang="cs-CZ"/>
          </a:p>
        </p:txBody>
      </p:sp>
      <p:sp>
        <p:nvSpPr>
          <p:cNvPr id="2" name="Zástupný symbol pro nadpis 1"/>
          <p:cNvSpPr>
            <a:spLocks noGrp="1"/>
          </p:cNvSpPr>
          <p:nvPr>
            <p:ph type="title"/>
          </p:nvPr>
        </p:nvSpPr>
        <p:spPr>
          <a:xfrm>
            <a:off x="444500" y="446088"/>
            <a:ext cx="8242299" cy="553998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/>
          <a:p>
            <a:r>
              <a:rPr lang="cs-CZ" dirty="0"/>
              <a:t>Kliknutím lze upravit styl.</a:t>
            </a:r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444500" y="1000086"/>
            <a:ext cx="8242300" cy="4654589"/>
          </a:xfrm>
          <a:prstGeom prst="rect">
            <a:avLst/>
          </a:prstGeom>
        </p:spPr>
        <p:txBody>
          <a:bodyPr vert="horz" lIns="0" tIns="360000" rIns="0" bIns="0" rtlCol="0">
            <a:normAutofit/>
          </a:bodyPr>
          <a:lstStyle/>
          <a:p>
            <a:pPr lvl="0"/>
            <a:r>
              <a:rPr lang="cs-CZ" dirty="0"/>
              <a:t>Kliknutím lze upravit styly předlohy textu.</a:t>
            </a:r>
          </a:p>
          <a:p>
            <a:pPr lvl="1"/>
            <a:r>
              <a:rPr lang="cs-CZ" dirty="0"/>
              <a:t>Druhá úroveň</a:t>
            </a:r>
          </a:p>
          <a:p>
            <a:pPr lvl="2"/>
            <a:r>
              <a:rPr lang="cs-CZ" dirty="0"/>
              <a:t>Třetí úroveň</a:t>
            </a:r>
          </a:p>
          <a:p>
            <a:pPr lvl="3"/>
            <a:r>
              <a:rPr lang="cs-CZ" dirty="0"/>
              <a:t>Čtvrtá úroveň</a:t>
            </a:r>
          </a:p>
          <a:p>
            <a:pPr lvl="4"/>
            <a:r>
              <a:rPr lang="cs-CZ" dirty="0"/>
              <a:t>Pátá úroveň</a:t>
            </a:r>
          </a:p>
        </p:txBody>
      </p:sp>
      <p:sp>
        <p:nvSpPr>
          <p:cNvPr id="10" name="TextovéPole 9"/>
          <p:cNvSpPr txBox="1"/>
          <p:nvPr/>
        </p:nvSpPr>
        <p:spPr>
          <a:xfrm>
            <a:off x="2771776" y="6100763"/>
            <a:ext cx="1800224" cy="757237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Autofit/>
          </a:bodyPr>
          <a:lstStyle/>
          <a:p>
            <a:r>
              <a:rPr lang="cs-CZ" sz="900" dirty="0">
                <a:solidFill>
                  <a:srgbClr val="004B8D"/>
                </a:solidFill>
              </a:rPr>
              <a:t>Odbor evropských záležitostí a vnitřního trhu</a:t>
            </a:r>
            <a:endParaRPr lang="cs-CZ" sz="900" i="1" dirty="0">
              <a:solidFill>
                <a:srgbClr val="004B8D"/>
              </a:solidFill>
            </a:endParaRPr>
          </a:p>
        </p:txBody>
      </p:sp>
      <p:sp>
        <p:nvSpPr>
          <p:cNvPr id="11" name="TextovéPole 10"/>
          <p:cNvSpPr txBox="1"/>
          <p:nvPr/>
        </p:nvSpPr>
        <p:spPr>
          <a:xfrm>
            <a:off x="444500" y="6100763"/>
            <a:ext cx="1876425" cy="757237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Autofit/>
          </a:bodyPr>
          <a:lstStyle/>
          <a:p>
            <a:r>
              <a:rPr lang="pt-BR" sz="900" dirty="0">
                <a:solidFill>
                  <a:srgbClr val="004B8D"/>
                </a:solidFill>
              </a:rPr>
              <a:t>Implementace nařízení EU o vzájemném uznávání</a:t>
            </a:r>
          </a:p>
        </p:txBody>
      </p:sp>
      <p:sp>
        <p:nvSpPr>
          <p:cNvPr id="9" name="Zástupný symbol pro číslo snímku 4"/>
          <p:cNvSpPr>
            <a:spLocks noGrp="1"/>
          </p:cNvSpPr>
          <p:nvPr>
            <p:ph type="sldNum" sz="quarter" idx="4"/>
          </p:nvPr>
        </p:nvSpPr>
        <p:spPr>
          <a:xfrm>
            <a:off x="8244408" y="6356350"/>
            <a:ext cx="442392" cy="365125"/>
          </a:xfrm>
          <a:prstGeom prst="rect">
            <a:avLst/>
          </a:prstGeom>
        </p:spPr>
        <p:txBody>
          <a:bodyPr/>
          <a:lstStyle>
            <a:lvl1pPr>
              <a:defRPr sz="1600">
                <a:solidFill>
                  <a:srgbClr val="004B8D"/>
                </a:solidFill>
              </a:defRPr>
            </a:lvl1pPr>
          </a:lstStyle>
          <a:p>
            <a:fld id="{E8840746-E84D-450F-9CEF-85632363BC31}" type="slidenum">
              <a:rPr lang="cs-CZ" smtClean="0"/>
              <a:pPr/>
              <a:t>‹#›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1406373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1" r:id="rId1"/>
    <p:sldLayoutId id="2147483712" r:id="rId2"/>
    <p:sldLayoutId id="2147483713" r:id="rId3"/>
    <p:sldLayoutId id="2147483714" r:id="rId4"/>
    <p:sldLayoutId id="2147483715" r:id="rId5"/>
  </p:sldLayoutIdLst>
  <p:hf sldNum="0" hdr="0" ftr="0" dt="0"/>
  <p:txStyles>
    <p:titleStyle>
      <a:lvl1pPr algn="l" defTabSz="914400" rtl="0" eaLnBrk="1" latinLnBrk="0" hangingPunct="1">
        <a:spcBef>
          <a:spcPct val="0"/>
        </a:spcBef>
        <a:buNone/>
        <a:defRPr sz="3600" kern="1200">
          <a:solidFill>
            <a:srgbClr val="B9E0F7"/>
          </a:solidFill>
          <a:latin typeface="+mj-lt"/>
          <a:ea typeface="+mj-ea"/>
          <a:cs typeface="+mj-cs"/>
        </a:defRPr>
      </a:lvl1pPr>
    </p:titleStyle>
    <p:bodyStyle>
      <a:lvl1pPr marL="360363" indent="-360363" algn="l" defTabSz="914400" rtl="0" eaLnBrk="1" latinLnBrk="0" hangingPunct="1">
        <a:spcBef>
          <a:spcPct val="20000"/>
        </a:spcBef>
        <a:buFontTx/>
        <a:buBlip>
          <a:blip r:embed="rId8"/>
        </a:buBlip>
        <a:defRPr sz="2400" kern="1200">
          <a:solidFill>
            <a:schemeClr val="bg1"/>
          </a:solidFill>
          <a:latin typeface="+mn-lt"/>
          <a:ea typeface="+mn-ea"/>
          <a:cs typeface="+mn-cs"/>
        </a:defRPr>
      </a:lvl1pPr>
      <a:lvl2pPr marL="720725" indent="-360363" algn="l" defTabSz="914400" rtl="0" eaLnBrk="1" latinLnBrk="0" hangingPunct="1">
        <a:spcBef>
          <a:spcPct val="20000"/>
        </a:spcBef>
        <a:buFontTx/>
        <a:buBlip>
          <a:blip r:embed="rId9"/>
        </a:buBlip>
        <a:defRPr sz="2400" kern="1200">
          <a:solidFill>
            <a:schemeClr val="bg1"/>
          </a:solidFill>
          <a:latin typeface="+mn-lt"/>
          <a:ea typeface="+mn-ea"/>
          <a:cs typeface="+mn-cs"/>
        </a:defRPr>
      </a:lvl2pPr>
      <a:lvl3pPr marL="1073150" indent="-352425" algn="l" defTabSz="914400" rtl="0" eaLnBrk="1" latinLnBrk="0" hangingPunct="1">
        <a:spcBef>
          <a:spcPct val="20000"/>
        </a:spcBef>
        <a:buFontTx/>
        <a:buBlip>
          <a:blip r:embed="rId8"/>
        </a:buBlip>
        <a:defRPr sz="2400" kern="1200">
          <a:solidFill>
            <a:schemeClr val="bg1"/>
          </a:solidFill>
          <a:latin typeface="+mn-lt"/>
          <a:ea typeface="+mn-ea"/>
          <a:cs typeface="+mn-cs"/>
        </a:defRPr>
      </a:lvl3pPr>
      <a:lvl4pPr marL="1435100" indent="-361950" algn="l" defTabSz="914400" rtl="0" eaLnBrk="1" latinLnBrk="0" hangingPunct="1">
        <a:spcBef>
          <a:spcPct val="20000"/>
        </a:spcBef>
        <a:buFontTx/>
        <a:buBlip>
          <a:blip r:embed="rId9"/>
        </a:buBlip>
        <a:defRPr sz="2400" kern="1200">
          <a:solidFill>
            <a:schemeClr val="bg1"/>
          </a:solidFill>
          <a:latin typeface="+mn-lt"/>
          <a:ea typeface="+mn-ea"/>
          <a:cs typeface="+mn-cs"/>
        </a:defRPr>
      </a:lvl4pPr>
      <a:lvl5pPr marL="1795463" indent="-360363" algn="l" defTabSz="914400" rtl="0" eaLnBrk="1" latinLnBrk="0" hangingPunct="1">
        <a:spcBef>
          <a:spcPct val="20000"/>
        </a:spcBef>
        <a:buFontTx/>
        <a:buBlip>
          <a:blip r:embed="rId8"/>
        </a:buBlip>
        <a:defRPr sz="24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cs-CZ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4B8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08575" y="2575999"/>
            <a:ext cx="4035425" cy="42820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Obdélník 6"/>
          <p:cNvSpPr/>
          <p:nvPr/>
        </p:nvSpPr>
        <p:spPr>
          <a:xfrm>
            <a:off x="2" y="2"/>
            <a:ext cx="9143999" cy="604731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360000" rIns="0" bIns="0" rtlCol="0" anchor="ctr"/>
          <a:lstStyle/>
          <a:p>
            <a:pPr algn="ctr"/>
            <a:endParaRPr lang="cs-CZ" sz="1800">
              <a:solidFill>
                <a:srgbClr val="FFFFFF"/>
              </a:solidFill>
            </a:endParaRPr>
          </a:p>
        </p:txBody>
      </p:sp>
      <p:sp>
        <p:nvSpPr>
          <p:cNvPr id="2" name="Zástupný symbol pro nadpis 1"/>
          <p:cNvSpPr>
            <a:spLocks noGrp="1"/>
          </p:cNvSpPr>
          <p:nvPr>
            <p:ph type="title"/>
          </p:nvPr>
        </p:nvSpPr>
        <p:spPr>
          <a:xfrm>
            <a:off x="363538" y="564350"/>
            <a:ext cx="8418512" cy="553998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/>
          <a:p>
            <a:r>
              <a:rPr lang="cs-CZ" dirty="0"/>
              <a:t>Kliknutím lze upravit styl.</a:t>
            </a:r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363538" y="1210681"/>
            <a:ext cx="8418512" cy="4364619"/>
          </a:xfrm>
          <a:prstGeom prst="rect">
            <a:avLst/>
          </a:prstGeom>
        </p:spPr>
        <p:txBody>
          <a:bodyPr vert="horz" lIns="0" tIns="360000" rIns="0" bIns="0" rtlCol="0">
            <a:normAutofit/>
          </a:bodyPr>
          <a:lstStyle/>
          <a:p>
            <a:pPr lvl="0"/>
            <a:r>
              <a:rPr lang="cs-CZ" dirty="0"/>
              <a:t>Kliknutím lze upravit styly předlohy textu.</a:t>
            </a:r>
          </a:p>
          <a:p>
            <a:pPr lvl="1"/>
            <a:r>
              <a:rPr lang="cs-CZ" dirty="0"/>
              <a:t>Druhá úroveň</a:t>
            </a:r>
          </a:p>
          <a:p>
            <a:pPr lvl="2"/>
            <a:r>
              <a:rPr lang="cs-CZ" dirty="0"/>
              <a:t>Třetí úroveň</a:t>
            </a:r>
          </a:p>
          <a:p>
            <a:pPr lvl="3"/>
            <a:r>
              <a:rPr lang="cs-CZ" dirty="0"/>
              <a:t>Čtvrtá úroveň</a:t>
            </a:r>
          </a:p>
          <a:p>
            <a:pPr lvl="4"/>
            <a:r>
              <a:rPr lang="cs-CZ" dirty="0"/>
              <a:t>Pátá úroveň</a:t>
            </a:r>
          </a:p>
        </p:txBody>
      </p:sp>
      <p:sp>
        <p:nvSpPr>
          <p:cNvPr id="10" name="TextovéPole 9"/>
          <p:cNvSpPr txBox="1"/>
          <p:nvPr/>
        </p:nvSpPr>
        <p:spPr>
          <a:xfrm>
            <a:off x="2740026" y="6047319"/>
            <a:ext cx="2008187" cy="810683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Autofit/>
          </a:bodyPr>
          <a:lstStyle/>
          <a:p>
            <a:r>
              <a:rPr lang="cs-CZ" sz="900" dirty="0">
                <a:solidFill>
                  <a:srgbClr val="FFFFFF"/>
                </a:solidFill>
              </a:rPr>
              <a:t>Ing. Eva Přibylová</a:t>
            </a:r>
          </a:p>
          <a:p>
            <a:r>
              <a:rPr lang="cs-CZ" sz="900" i="1" dirty="0">
                <a:solidFill>
                  <a:srgbClr val="FFFFFF"/>
                </a:solidFill>
              </a:rPr>
              <a:t>odbor živností a spotřebitelské legislativy</a:t>
            </a:r>
            <a:br>
              <a:rPr lang="cs-CZ" sz="900" i="1" dirty="0">
                <a:solidFill>
                  <a:srgbClr val="FFFFFF"/>
                </a:solidFill>
              </a:rPr>
            </a:br>
            <a:r>
              <a:rPr lang="cs-CZ" sz="900" i="1" dirty="0">
                <a:solidFill>
                  <a:srgbClr val="FFFFFF"/>
                </a:solidFill>
              </a:rPr>
              <a:t>oddělení spotřebitelské legislativy</a:t>
            </a:r>
          </a:p>
        </p:txBody>
      </p:sp>
      <p:sp>
        <p:nvSpPr>
          <p:cNvPr id="11" name="TextovéPole 10"/>
          <p:cNvSpPr txBox="1"/>
          <p:nvPr/>
        </p:nvSpPr>
        <p:spPr>
          <a:xfrm>
            <a:off x="363539" y="6047318"/>
            <a:ext cx="2012949" cy="810684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Autofit/>
          </a:bodyPr>
          <a:lstStyle/>
          <a:p>
            <a:r>
              <a:rPr lang="cs-CZ" sz="900" dirty="0">
                <a:solidFill>
                  <a:srgbClr val="FFFFFF"/>
                </a:solidFill>
              </a:rPr>
              <a:t>ICSMS (</a:t>
            </a:r>
            <a:r>
              <a:rPr lang="cs-CZ" sz="900" dirty="0" err="1">
                <a:solidFill>
                  <a:srgbClr val="FFFFFF"/>
                </a:solidFill>
              </a:rPr>
              <a:t>Information</a:t>
            </a:r>
            <a:r>
              <a:rPr lang="cs-CZ" sz="900" dirty="0">
                <a:solidFill>
                  <a:srgbClr val="FFFFFF"/>
                </a:solidFill>
              </a:rPr>
              <a:t> and </a:t>
            </a:r>
            <a:r>
              <a:rPr lang="cs-CZ" sz="900" dirty="0" err="1">
                <a:solidFill>
                  <a:srgbClr val="FFFFFF"/>
                </a:solidFill>
              </a:rPr>
              <a:t>Communication</a:t>
            </a:r>
            <a:endParaRPr lang="cs-CZ" sz="900" dirty="0">
              <a:solidFill>
                <a:srgbClr val="FFFFFF"/>
              </a:solidFill>
            </a:endParaRPr>
          </a:p>
          <a:p>
            <a:r>
              <a:rPr lang="cs-CZ" sz="900" dirty="0" err="1">
                <a:solidFill>
                  <a:srgbClr val="FFFFFF"/>
                </a:solidFill>
              </a:rPr>
              <a:t>System</a:t>
            </a:r>
            <a:r>
              <a:rPr lang="cs-CZ" sz="900" dirty="0">
                <a:solidFill>
                  <a:srgbClr val="FFFFFF"/>
                </a:solidFill>
              </a:rPr>
              <a:t> </a:t>
            </a:r>
            <a:r>
              <a:rPr lang="cs-CZ" sz="900" dirty="0" err="1">
                <a:solidFill>
                  <a:srgbClr val="FFFFFF"/>
                </a:solidFill>
              </a:rPr>
              <a:t>for</a:t>
            </a:r>
            <a:r>
              <a:rPr lang="cs-CZ" sz="900" dirty="0">
                <a:solidFill>
                  <a:srgbClr val="FFFFFF"/>
                </a:solidFill>
              </a:rPr>
              <a:t> Market </a:t>
            </a:r>
            <a:r>
              <a:rPr lang="cs-CZ" sz="900" dirty="0" err="1">
                <a:solidFill>
                  <a:srgbClr val="FFFFFF"/>
                </a:solidFill>
              </a:rPr>
              <a:t>Surveillance</a:t>
            </a:r>
            <a:r>
              <a:rPr lang="cs-CZ" sz="900" dirty="0">
                <a:solidFill>
                  <a:srgbClr val="FFFFFF"/>
                </a:solidFill>
              </a:rPr>
              <a:t>)</a:t>
            </a:r>
          </a:p>
        </p:txBody>
      </p:sp>
      <p:sp>
        <p:nvSpPr>
          <p:cNvPr id="9" name="Zástupný symbol pro číslo snímku 4"/>
          <p:cNvSpPr>
            <a:spLocks noGrp="1"/>
          </p:cNvSpPr>
          <p:nvPr userDrawn="1"/>
        </p:nvSpPr>
        <p:spPr>
          <a:xfrm>
            <a:off x="8134622" y="6209242"/>
            <a:ext cx="460893" cy="486833"/>
          </a:xfrm>
          <a:prstGeom prst="rect">
            <a:avLst/>
          </a:prstGeom>
        </p:spPr>
        <p:txBody>
          <a:bodyPr/>
          <a:lstStyle>
            <a:defPPr>
              <a:defRPr lang="cs-CZ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E8840746-E84D-450F-9CEF-85632363BC31}" type="slidenum">
              <a:rPr lang="cs-CZ" sz="1800" smtClean="0">
                <a:solidFill>
                  <a:srgbClr val="FFFFFF"/>
                </a:solidFill>
              </a:rPr>
              <a:pPr/>
              <a:t>‹#›</a:t>
            </a:fld>
            <a:endParaRPr lang="cs-CZ" sz="1800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382411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9" r:id="rId1"/>
    <p:sldLayoutId id="2147483700" r:id="rId2"/>
    <p:sldLayoutId id="2147483701" r:id="rId3"/>
    <p:sldLayoutId id="2147483702" r:id="rId4"/>
    <p:sldLayoutId id="2147483703" r:id="rId5"/>
  </p:sldLayoutIdLst>
  <p:hf sldNum="0" hdr="0" ftr="0" dt="0"/>
  <p:txStyles>
    <p:titleStyle>
      <a:lvl1pPr algn="l" defTabSz="914400" rtl="0" eaLnBrk="1" latinLnBrk="0" hangingPunct="1">
        <a:spcBef>
          <a:spcPct val="0"/>
        </a:spcBef>
        <a:buNone/>
        <a:defRPr sz="3600" kern="1200">
          <a:solidFill>
            <a:schemeClr val="accent2"/>
          </a:solidFill>
          <a:latin typeface="+mj-lt"/>
          <a:ea typeface="+mj-ea"/>
          <a:cs typeface="+mj-cs"/>
        </a:defRPr>
      </a:lvl1pPr>
    </p:titleStyle>
    <p:bodyStyle>
      <a:lvl1pPr marL="360363" indent="-360363" algn="l" defTabSz="914400" rtl="0" eaLnBrk="1" latinLnBrk="0" hangingPunct="1">
        <a:spcBef>
          <a:spcPct val="20000"/>
        </a:spcBef>
        <a:buFontTx/>
        <a:buBlip>
          <a:blip r:embed="rId8"/>
        </a:buBlip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720725" indent="-360363" algn="l" defTabSz="914400" rtl="0" eaLnBrk="1" latinLnBrk="0" hangingPunct="1">
        <a:spcBef>
          <a:spcPct val="20000"/>
        </a:spcBef>
        <a:buFontTx/>
        <a:buBlip>
          <a:blip r:embed="rId9"/>
        </a:buBlip>
        <a:defRPr sz="2400" kern="1200">
          <a:solidFill>
            <a:schemeClr val="tx2"/>
          </a:solidFill>
          <a:latin typeface="+mn-lt"/>
          <a:ea typeface="+mn-ea"/>
          <a:cs typeface="+mn-cs"/>
        </a:defRPr>
      </a:lvl2pPr>
      <a:lvl3pPr marL="1073150" indent="-352425" algn="l" defTabSz="914400" rtl="0" eaLnBrk="1" latinLnBrk="0" hangingPunct="1">
        <a:spcBef>
          <a:spcPct val="20000"/>
        </a:spcBef>
        <a:buFontTx/>
        <a:buBlip>
          <a:blip r:embed="rId8"/>
        </a:buBlip>
        <a:defRPr sz="2400" kern="1200">
          <a:solidFill>
            <a:schemeClr val="tx2"/>
          </a:solidFill>
          <a:latin typeface="+mn-lt"/>
          <a:ea typeface="+mn-ea"/>
          <a:cs typeface="+mn-cs"/>
        </a:defRPr>
      </a:lvl3pPr>
      <a:lvl4pPr marL="1435100" indent="-361950" algn="l" defTabSz="914400" rtl="0" eaLnBrk="1" latinLnBrk="0" hangingPunct="1">
        <a:spcBef>
          <a:spcPct val="20000"/>
        </a:spcBef>
        <a:buFontTx/>
        <a:buBlip>
          <a:blip r:embed="rId9"/>
        </a:buBlip>
        <a:defRPr sz="2400" kern="1200">
          <a:solidFill>
            <a:schemeClr val="tx2"/>
          </a:solidFill>
          <a:latin typeface="+mn-lt"/>
          <a:ea typeface="+mn-ea"/>
          <a:cs typeface="+mn-cs"/>
        </a:defRPr>
      </a:lvl4pPr>
      <a:lvl5pPr marL="1795463" indent="-360363" algn="l" defTabSz="914400" rtl="0" eaLnBrk="1" latinLnBrk="0" hangingPunct="1">
        <a:spcBef>
          <a:spcPct val="20000"/>
        </a:spcBef>
        <a:buFontTx/>
        <a:buBlip>
          <a:blip r:embed="rId8"/>
        </a:buBlip>
        <a:defRPr sz="24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cs-CZ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4B8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08575" y="2575999"/>
            <a:ext cx="4035425" cy="42820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Obdélník 6"/>
          <p:cNvSpPr/>
          <p:nvPr/>
        </p:nvSpPr>
        <p:spPr>
          <a:xfrm>
            <a:off x="2" y="2"/>
            <a:ext cx="9143999" cy="604731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360000" rIns="0" bIns="0" rtlCol="0" anchor="ctr"/>
          <a:lstStyle/>
          <a:p>
            <a:pPr algn="ctr"/>
            <a:endParaRPr lang="cs-CZ" sz="1800">
              <a:solidFill>
                <a:srgbClr val="FFFFFF"/>
              </a:solidFill>
            </a:endParaRPr>
          </a:p>
        </p:txBody>
      </p:sp>
      <p:sp>
        <p:nvSpPr>
          <p:cNvPr id="2" name="Zástupný symbol pro nadpis 1"/>
          <p:cNvSpPr>
            <a:spLocks noGrp="1"/>
          </p:cNvSpPr>
          <p:nvPr>
            <p:ph type="title"/>
          </p:nvPr>
        </p:nvSpPr>
        <p:spPr>
          <a:xfrm>
            <a:off x="363538" y="564350"/>
            <a:ext cx="8418512" cy="553998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/>
          <a:p>
            <a:r>
              <a:rPr lang="cs-CZ" dirty="0"/>
              <a:t>Kliknutím lze upravit styl.</a:t>
            </a:r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363538" y="1210681"/>
            <a:ext cx="8418512" cy="4364619"/>
          </a:xfrm>
          <a:prstGeom prst="rect">
            <a:avLst/>
          </a:prstGeom>
        </p:spPr>
        <p:txBody>
          <a:bodyPr vert="horz" lIns="0" tIns="360000" rIns="0" bIns="0" rtlCol="0">
            <a:normAutofit/>
          </a:bodyPr>
          <a:lstStyle/>
          <a:p>
            <a:pPr lvl="0"/>
            <a:r>
              <a:rPr lang="cs-CZ" dirty="0"/>
              <a:t>Kliknutím lze upravit styly předlohy textu.</a:t>
            </a:r>
          </a:p>
          <a:p>
            <a:pPr lvl="1"/>
            <a:r>
              <a:rPr lang="cs-CZ" dirty="0"/>
              <a:t>Druhá úroveň</a:t>
            </a:r>
          </a:p>
          <a:p>
            <a:pPr lvl="2"/>
            <a:r>
              <a:rPr lang="cs-CZ" dirty="0"/>
              <a:t>Třetí úroveň</a:t>
            </a:r>
          </a:p>
          <a:p>
            <a:pPr lvl="3"/>
            <a:r>
              <a:rPr lang="cs-CZ" dirty="0"/>
              <a:t>Čtvrtá úroveň</a:t>
            </a:r>
          </a:p>
          <a:p>
            <a:pPr lvl="4"/>
            <a:r>
              <a:rPr lang="cs-CZ" dirty="0"/>
              <a:t>Pátá úroveň</a:t>
            </a:r>
          </a:p>
        </p:txBody>
      </p:sp>
      <p:sp>
        <p:nvSpPr>
          <p:cNvPr id="10" name="TextovéPole 9"/>
          <p:cNvSpPr txBox="1"/>
          <p:nvPr/>
        </p:nvSpPr>
        <p:spPr>
          <a:xfrm>
            <a:off x="2740026" y="6047319"/>
            <a:ext cx="2008187" cy="810683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Autofit/>
          </a:bodyPr>
          <a:lstStyle/>
          <a:p>
            <a:endParaRPr lang="cs-CZ" sz="900" dirty="0">
              <a:solidFill>
                <a:srgbClr val="FFFFFF"/>
              </a:solidFill>
            </a:endParaRPr>
          </a:p>
        </p:txBody>
      </p:sp>
      <p:sp>
        <p:nvSpPr>
          <p:cNvPr id="11" name="TextovéPole 10"/>
          <p:cNvSpPr txBox="1"/>
          <p:nvPr/>
        </p:nvSpPr>
        <p:spPr>
          <a:xfrm>
            <a:off x="363539" y="6047318"/>
            <a:ext cx="2012949" cy="810684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Autofit/>
          </a:bodyPr>
          <a:lstStyle/>
          <a:p>
            <a:r>
              <a:rPr lang="cs-CZ" sz="900" dirty="0">
                <a:solidFill>
                  <a:srgbClr val="FFFFFF"/>
                </a:solidFill>
              </a:rPr>
              <a:t>ICSMS (</a:t>
            </a:r>
            <a:r>
              <a:rPr lang="cs-CZ" sz="900" dirty="0" err="1">
                <a:solidFill>
                  <a:srgbClr val="FFFFFF"/>
                </a:solidFill>
              </a:rPr>
              <a:t>Information</a:t>
            </a:r>
            <a:r>
              <a:rPr lang="cs-CZ" sz="900" dirty="0">
                <a:solidFill>
                  <a:srgbClr val="FFFFFF"/>
                </a:solidFill>
              </a:rPr>
              <a:t> and </a:t>
            </a:r>
            <a:r>
              <a:rPr lang="cs-CZ" sz="900" dirty="0" err="1">
                <a:solidFill>
                  <a:srgbClr val="FFFFFF"/>
                </a:solidFill>
              </a:rPr>
              <a:t>Communication</a:t>
            </a:r>
            <a:endParaRPr lang="cs-CZ" sz="900" dirty="0">
              <a:solidFill>
                <a:srgbClr val="FFFFFF"/>
              </a:solidFill>
            </a:endParaRPr>
          </a:p>
          <a:p>
            <a:r>
              <a:rPr lang="cs-CZ" sz="900" dirty="0" err="1">
                <a:solidFill>
                  <a:srgbClr val="FFFFFF"/>
                </a:solidFill>
              </a:rPr>
              <a:t>System</a:t>
            </a:r>
            <a:r>
              <a:rPr lang="cs-CZ" sz="900" dirty="0">
                <a:solidFill>
                  <a:srgbClr val="FFFFFF"/>
                </a:solidFill>
              </a:rPr>
              <a:t> </a:t>
            </a:r>
            <a:r>
              <a:rPr lang="cs-CZ" sz="900" dirty="0" err="1">
                <a:solidFill>
                  <a:srgbClr val="FFFFFF"/>
                </a:solidFill>
              </a:rPr>
              <a:t>for</a:t>
            </a:r>
            <a:r>
              <a:rPr lang="cs-CZ" sz="900" dirty="0">
                <a:solidFill>
                  <a:srgbClr val="FFFFFF"/>
                </a:solidFill>
              </a:rPr>
              <a:t> Market </a:t>
            </a:r>
            <a:r>
              <a:rPr lang="cs-CZ" sz="900" dirty="0" err="1">
                <a:solidFill>
                  <a:srgbClr val="FFFFFF"/>
                </a:solidFill>
              </a:rPr>
              <a:t>Surveillance</a:t>
            </a:r>
            <a:r>
              <a:rPr lang="cs-CZ" sz="900" dirty="0">
                <a:solidFill>
                  <a:srgbClr val="FFFFFF"/>
                </a:solidFill>
              </a:rPr>
              <a:t>)</a:t>
            </a:r>
          </a:p>
        </p:txBody>
      </p:sp>
      <p:sp>
        <p:nvSpPr>
          <p:cNvPr id="9" name="Zástupný symbol pro číslo snímku 4"/>
          <p:cNvSpPr>
            <a:spLocks noGrp="1"/>
          </p:cNvSpPr>
          <p:nvPr userDrawn="1"/>
        </p:nvSpPr>
        <p:spPr>
          <a:xfrm>
            <a:off x="8134622" y="6209242"/>
            <a:ext cx="460893" cy="486833"/>
          </a:xfrm>
          <a:prstGeom prst="rect">
            <a:avLst/>
          </a:prstGeom>
        </p:spPr>
        <p:txBody>
          <a:bodyPr/>
          <a:lstStyle>
            <a:defPPr>
              <a:defRPr lang="cs-CZ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E8840746-E84D-450F-9CEF-85632363BC31}" type="slidenum">
              <a:rPr lang="cs-CZ" sz="1800" smtClean="0">
                <a:solidFill>
                  <a:srgbClr val="FFFFFF"/>
                </a:solidFill>
              </a:rPr>
              <a:pPr/>
              <a:t>‹#›</a:t>
            </a:fld>
            <a:endParaRPr lang="cs-CZ" sz="1800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462946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9" r:id="rId1"/>
    <p:sldLayoutId id="2147483670" r:id="rId2"/>
    <p:sldLayoutId id="2147483671" r:id="rId3"/>
    <p:sldLayoutId id="2147483672" r:id="rId4"/>
    <p:sldLayoutId id="2147483673" r:id="rId5"/>
  </p:sldLayoutIdLst>
  <p:hf sldNum="0" hdr="0" ftr="0" dt="0"/>
  <p:txStyles>
    <p:titleStyle>
      <a:lvl1pPr algn="l" defTabSz="914400" rtl="0" eaLnBrk="1" latinLnBrk="0" hangingPunct="1">
        <a:spcBef>
          <a:spcPct val="0"/>
        </a:spcBef>
        <a:buNone/>
        <a:defRPr sz="3600" kern="1200">
          <a:solidFill>
            <a:schemeClr val="accent2"/>
          </a:solidFill>
          <a:latin typeface="+mj-lt"/>
          <a:ea typeface="+mj-ea"/>
          <a:cs typeface="+mj-cs"/>
        </a:defRPr>
      </a:lvl1pPr>
    </p:titleStyle>
    <p:bodyStyle>
      <a:lvl1pPr marL="360363" indent="-360363" algn="l" defTabSz="914400" rtl="0" eaLnBrk="1" latinLnBrk="0" hangingPunct="1">
        <a:spcBef>
          <a:spcPct val="20000"/>
        </a:spcBef>
        <a:buFontTx/>
        <a:buBlip>
          <a:blip r:embed="rId8"/>
        </a:buBlip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720725" indent="-360363" algn="l" defTabSz="914400" rtl="0" eaLnBrk="1" latinLnBrk="0" hangingPunct="1">
        <a:spcBef>
          <a:spcPct val="20000"/>
        </a:spcBef>
        <a:buFontTx/>
        <a:buBlip>
          <a:blip r:embed="rId9"/>
        </a:buBlip>
        <a:defRPr sz="2400" kern="1200">
          <a:solidFill>
            <a:schemeClr val="tx2"/>
          </a:solidFill>
          <a:latin typeface="+mn-lt"/>
          <a:ea typeface="+mn-ea"/>
          <a:cs typeface="+mn-cs"/>
        </a:defRPr>
      </a:lvl2pPr>
      <a:lvl3pPr marL="1073150" indent="-352425" algn="l" defTabSz="914400" rtl="0" eaLnBrk="1" latinLnBrk="0" hangingPunct="1">
        <a:spcBef>
          <a:spcPct val="20000"/>
        </a:spcBef>
        <a:buFontTx/>
        <a:buBlip>
          <a:blip r:embed="rId8"/>
        </a:buBlip>
        <a:defRPr sz="2400" kern="1200">
          <a:solidFill>
            <a:schemeClr val="tx2"/>
          </a:solidFill>
          <a:latin typeface="+mn-lt"/>
          <a:ea typeface="+mn-ea"/>
          <a:cs typeface="+mn-cs"/>
        </a:defRPr>
      </a:lvl3pPr>
      <a:lvl4pPr marL="1435100" indent="-361950" algn="l" defTabSz="914400" rtl="0" eaLnBrk="1" latinLnBrk="0" hangingPunct="1">
        <a:spcBef>
          <a:spcPct val="20000"/>
        </a:spcBef>
        <a:buFontTx/>
        <a:buBlip>
          <a:blip r:embed="rId9"/>
        </a:buBlip>
        <a:defRPr sz="2400" kern="1200">
          <a:solidFill>
            <a:schemeClr val="tx2"/>
          </a:solidFill>
          <a:latin typeface="+mn-lt"/>
          <a:ea typeface="+mn-ea"/>
          <a:cs typeface="+mn-cs"/>
        </a:defRPr>
      </a:lvl4pPr>
      <a:lvl5pPr marL="1795463" indent="-360363" algn="l" defTabSz="914400" rtl="0" eaLnBrk="1" latinLnBrk="0" hangingPunct="1">
        <a:spcBef>
          <a:spcPct val="20000"/>
        </a:spcBef>
        <a:buFontTx/>
        <a:buBlip>
          <a:blip r:embed="rId8"/>
        </a:buBlip>
        <a:defRPr sz="24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cs-CZ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90400" y="3632033"/>
            <a:ext cx="4053600" cy="322596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Obdélník 6"/>
          <p:cNvSpPr/>
          <p:nvPr/>
        </p:nvSpPr>
        <p:spPr>
          <a:xfrm>
            <a:off x="0" y="0"/>
            <a:ext cx="9143999" cy="6100763"/>
          </a:xfrm>
          <a:prstGeom prst="rect">
            <a:avLst/>
          </a:prstGeom>
          <a:solidFill>
            <a:srgbClr val="004B8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360000" rIns="0" bIns="0" rtlCol="0" anchor="ctr"/>
          <a:lstStyle/>
          <a:p>
            <a:pPr algn="ctr"/>
            <a:endParaRPr lang="cs-CZ"/>
          </a:p>
        </p:txBody>
      </p:sp>
      <p:sp>
        <p:nvSpPr>
          <p:cNvPr id="2" name="Zástupný symbol pro nadpis 1"/>
          <p:cNvSpPr>
            <a:spLocks noGrp="1"/>
          </p:cNvSpPr>
          <p:nvPr>
            <p:ph type="title"/>
          </p:nvPr>
        </p:nvSpPr>
        <p:spPr>
          <a:xfrm>
            <a:off x="444500" y="446088"/>
            <a:ext cx="8242299" cy="553998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/>
          <a:p>
            <a:r>
              <a:rPr lang="cs-CZ" dirty="0"/>
              <a:t>Kliknutím lze upravit styl.</a:t>
            </a:r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444500" y="1000086"/>
            <a:ext cx="8242300" cy="4654589"/>
          </a:xfrm>
          <a:prstGeom prst="rect">
            <a:avLst/>
          </a:prstGeom>
        </p:spPr>
        <p:txBody>
          <a:bodyPr vert="horz" lIns="0" tIns="360000" rIns="0" bIns="0" rtlCol="0">
            <a:normAutofit/>
          </a:bodyPr>
          <a:lstStyle/>
          <a:p>
            <a:pPr lvl="0"/>
            <a:r>
              <a:rPr lang="cs-CZ" dirty="0"/>
              <a:t>Kliknutím lze upravit styly předlohy textu.</a:t>
            </a:r>
          </a:p>
          <a:p>
            <a:pPr lvl="1"/>
            <a:r>
              <a:rPr lang="cs-CZ" dirty="0"/>
              <a:t>Druhá úroveň</a:t>
            </a:r>
          </a:p>
          <a:p>
            <a:pPr lvl="2"/>
            <a:r>
              <a:rPr lang="cs-CZ" dirty="0"/>
              <a:t>Třetí úroveň</a:t>
            </a:r>
          </a:p>
          <a:p>
            <a:pPr lvl="3"/>
            <a:r>
              <a:rPr lang="cs-CZ" dirty="0"/>
              <a:t>Čtvrtá úroveň</a:t>
            </a:r>
          </a:p>
          <a:p>
            <a:pPr lvl="4"/>
            <a:r>
              <a:rPr lang="cs-CZ" dirty="0"/>
              <a:t>Pátá úroveň</a:t>
            </a:r>
          </a:p>
        </p:txBody>
      </p:sp>
      <p:sp>
        <p:nvSpPr>
          <p:cNvPr id="10" name="TextovéPole 9"/>
          <p:cNvSpPr txBox="1"/>
          <p:nvPr/>
        </p:nvSpPr>
        <p:spPr>
          <a:xfrm>
            <a:off x="2771775" y="6100763"/>
            <a:ext cx="1970913" cy="757237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Autofit/>
          </a:bodyPr>
          <a:lstStyle/>
          <a:p>
            <a:r>
              <a:rPr lang="cs-CZ" sz="900" dirty="0">
                <a:solidFill>
                  <a:srgbClr val="004B8D"/>
                </a:solidFill>
              </a:rPr>
              <a:t>Ing. Eva Přibylová</a:t>
            </a:r>
          </a:p>
          <a:p>
            <a:r>
              <a:rPr lang="cs-CZ" sz="900" i="1" dirty="0">
                <a:solidFill>
                  <a:srgbClr val="004B8D"/>
                </a:solidFill>
              </a:rPr>
              <a:t>odbor živností a spotřebitelské legislativy</a:t>
            </a:r>
            <a:br>
              <a:rPr lang="cs-CZ" sz="900" i="1" dirty="0">
                <a:solidFill>
                  <a:srgbClr val="004B8D"/>
                </a:solidFill>
              </a:rPr>
            </a:br>
            <a:r>
              <a:rPr lang="cs-CZ" sz="900" i="1" dirty="0">
                <a:solidFill>
                  <a:srgbClr val="004B8D"/>
                </a:solidFill>
              </a:rPr>
              <a:t>oddělení spotřebitelské legislativy</a:t>
            </a:r>
          </a:p>
        </p:txBody>
      </p:sp>
      <p:sp>
        <p:nvSpPr>
          <p:cNvPr id="11" name="TextovéPole 10"/>
          <p:cNvSpPr txBox="1"/>
          <p:nvPr/>
        </p:nvSpPr>
        <p:spPr>
          <a:xfrm>
            <a:off x="444500" y="6100763"/>
            <a:ext cx="1876425" cy="757237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Autofit/>
          </a:bodyPr>
          <a:lstStyle/>
          <a:p>
            <a:r>
              <a:rPr lang="pt-BR" sz="900" dirty="0">
                <a:solidFill>
                  <a:srgbClr val="004B8D"/>
                </a:solidFill>
              </a:rPr>
              <a:t>ICSMS (Information and Communication</a:t>
            </a:r>
          </a:p>
          <a:p>
            <a:r>
              <a:rPr lang="pt-BR" sz="900" dirty="0">
                <a:solidFill>
                  <a:srgbClr val="004B8D"/>
                </a:solidFill>
              </a:rPr>
              <a:t>System for Market Surveillance)</a:t>
            </a:r>
          </a:p>
        </p:txBody>
      </p:sp>
      <p:sp>
        <p:nvSpPr>
          <p:cNvPr id="9" name="Zástupný symbol pro číslo snímku 4"/>
          <p:cNvSpPr>
            <a:spLocks noGrp="1"/>
          </p:cNvSpPr>
          <p:nvPr>
            <p:ph type="sldNum" sz="quarter" idx="4"/>
          </p:nvPr>
        </p:nvSpPr>
        <p:spPr>
          <a:xfrm>
            <a:off x="8244408" y="6356350"/>
            <a:ext cx="442392" cy="365125"/>
          </a:xfrm>
          <a:prstGeom prst="rect">
            <a:avLst/>
          </a:prstGeom>
        </p:spPr>
        <p:txBody>
          <a:bodyPr/>
          <a:lstStyle>
            <a:lvl1pPr>
              <a:defRPr sz="1600">
                <a:solidFill>
                  <a:srgbClr val="004B8D"/>
                </a:solidFill>
              </a:defRPr>
            </a:lvl1pPr>
          </a:lstStyle>
          <a:p>
            <a:fld id="{E8840746-E84D-450F-9CEF-85632363BC31}" type="slidenum">
              <a:rPr lang="cs-CZ" smtClean="0"/>
              <a:pPr/>
              <a:t>‹#›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38956283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5" r:id="rId1"/>
    <p:sldLayoutId id="2147483706" r:id="rId2"/>
    <p:sldLayoutId id="2147483707" r:id="rId3"/>
    <p:sldLayoutId id="2147483708" r:id="rId4"/>
    <p:sldLayoutId id="2147483709" r:id="rId5"/>
  </p:sldLayoutIdLst>
  <p:hf sldNum="0" hdr="0" ftr="0" dt="0"/>
  <p:txStyles>
    <p:titleStyle>
      <a:lvl1pPr algn="l" defTabSz="914400" rtl="0" eaLnBrk="1" latinLnBrk="0" hangingPunct="1">
        <a:spcBef>
          <a:spcPct val="0"/>
        </a:spcBef>
        <a:buNone/>
        <a:defRPr sz="3600" kern="1200">
          <a:solidFill>
            <a:srgbClr val="B9E0F7"/>
          </a:solidFill>
          <a:latin typeface="+mj-lt"/>
          <a:ea typeface="+mj-ea"/>
          <a:cs typeface="+mj-cs"/>
        </a:defRPr>
      </a:lvl1pPr>
    </p:titleStyle>
    <p:bodyStyle>
      <a:lvl1pPr marL="360363" indent="-360363" algn="l" defTabSz="914400" rtl="0" eaLnBrk="1" latinLnBrk="0" hangingPunct="1">
        <a:spcBef>
          <a:spcPct val="20000"/>
        </a:spcBef>
        <a:buFontTx/>
        <a:buBlip>
          <a:blip r:embed="rId8"/>
        </a:buBlip>
        <a:defRPr sz="2400" kern="1200">
          <a:solidFill>
            <a:schemeClr val="bg1"/>
          </a:solidFill>
          <a:latin typeface="+mn-lt"/>
          <a:ea typeface="+mn-ea"/>
          <a:cs typeface="+mn-cs"/>
        </a:defRPr>
      </a:lvl1pPr>
      <a:lvl2pPr marL="720725" indent="-360363" algn="l" defTabSz="914400" rtl="0" eaLnBrk="1" latinLnBrk="0" hangingPunct="1">
        <a:spcBef>
          <a:spcPct val="20000"/>
        </a:spcBef>
        <a:buFontTx/>
        <a:buBlip>
          <a:blip r:embed="rId9"/>
        </a:buBlip>
        <a:defRPr sz="2400" kern="1200">
          <a:solidFill>
            <a:schemeClr val="bg1"/>
          </a:solidFill>
          <a:latin typeface="+mn-lt"/>
          <a:ea typeface="+mn-ea"/>
          <a:cs typeface="+mn-cs"/>
        </a:defRPr>
      </a:lvl2pPr>
      <a:lvl3pPr marL="1073150" indent="-352425" algn="l" defTabSz="914400" rtl="0" eaLnBrk="1" latinLnBrk="0" hangingPunct="1">
        <a:spcBef>
          <a:spcPct val="20000"/>
        </a:spcBef>
        <a:buFontTx/>
        <a:buBlip>
          <a:blip r:embed="rId8"/>
        </a:buBlip>
        <a:defRPr sz="2400" kern="1200">
          <a:solidFill>
            <a:schemeClr val="bg1"/>
          </a:solidFill>
          <a:latin typeface="+mn-lt"/>
          <a:ea typeface="+mn-ea"/>
          <a:cs typeface="+mn-cs"/>
        </a:defRPr>
      </a:lvl3pPr>
      <a:lvl4pPr marL="1435100" indent="-361950" algn="l" defTabSz="914400" rtl="0" eaLnBrk="1" latinLnBrk="0" hangingPunct="1">
        <a:spcBef>
          <a:spcPct val="20000"/>
        </a:spcBef>
        <a:buFontTx/>
        <a:buBlip>
          <a:blip r:embed="rId9"/>
        </a:buBlip>
        <a:defRPr sz="2400" kern="1200">
          <a:solidFill>
            <a:schemeClr val="bg1"/>
          </a:solidFill>
          <a:latin typeface="+mn-lt"/>
          <a:ea typeface="+mn-ea"/>
          <a:cs typeface="+mn-cs"/>
        </a:defRPr>
      </a:lvl4pPr>
      <a:lvl5pPr marL="1795463" indent="-360363" algn="l" defTabSz="914400" rtl="0" eaLnBrk="1" latinLnBrk="0" hangingPunct="1">
        <a:spcBef>
          <a:spcPct val="20000"/>
        </a:spcBef>
        <a:buFontTx/>
        <a:buBlip>
          <a:blip r:embed="rId8"/>
        </a:buBlip>
        <a:defRPr sz="24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cs-CZ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90400" y="3632033"/>
            <a:ext cx="4053600" cy="322596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Obdélník 6"/>
          <p:cNvSpPr/>
          <p:nvPr userDrawn="1"/>
        </p:nvSpPr>
        <p:spPr>
          <a:xfrm>
            <a:off x="0" y="0"/>
            <a:ext cx="9143999" cy="6100763"/>
          </a:xfrm>
          <a:prstGeom prst="rect">
            <a:avLst/>
          </a:prstGeom>
          <a:solidFill>
            <a:srgbClr val="004B8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360000" rIns="0" bIns="0" rtlCol="0" anchor="ctr"/>
          <a:lstStyle/>
          <a:p>
            <a:pPr algn="ctr"/>
            <a:endParaRPr lang="cs-CZ"/>
          </a:p>
        </p:txBody>
      </p:sp>
      <p:sp>
        <p:nvSpPr>
          <p:cNvPr id="2" name="Zástupný symbol pro nadpis 1"/>
          <p:cNvSpPr>
            <a:spLocks noGrp="1"/>
          </p:cNvSpPr>
          <p:nvPr>
            <p:ph type="title"/>
          </p:nvPr>
        </p:nvSpPr>
        <p:spPr>
          <a:xfrm>
            <a:off x="444500" y="446088"/>
            <a:ext cx="8242299" cy="553998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/>
          <a:p>
            <a:r>
              <a:rPr lang="cs-CZ" dirty="0"/>
              <a:t>Kliknutím lze upravit styl.</a:t>
            </a:r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444500" y="1000086"/>
            <a:ext cx="8242300" cy="4654589"/>
          </a:xfrm>
          <a:prstGeom prst="rect">
            <a:avLst/>
          </a:prstGeom>
        </p:spPr>
        <p:txBody>
          <a:bodyPr vert="horz" lIns="0" tIns="360000" rIns="0" bIns="0" rtlCol="0">
            <a:normAutofit/>
          </a:bodyPr>
          <a:lstStyle/>
          <a:p>
            <a:pPr lvl="0"/>
            <a:r>
              <a:rPr lang="cs-CZ" dirty="0"/>
              <a:t>Kliknutím lze upravit styly předlohy textu.</a:t>
            </a:r>
          </a:p>
          <a:p>
            <a:pPr lvl="1"/>
            <a:r>
              <a:rPr lang="cs-CZ" dirty="0"/>
              <a:t>Druhá úroveň</a:t>
            </a:r>
          </a:p>
          <a:p>
            <a:pPr lvl="2"/>
            <a:r>
              <a:rPr lang="cs-CZ" dirty="0"/>
              <a:t>Třetí úroveň</a:t>
            </a:r>
          </a:p>
          <a:p>
            <a:pPr lvl="3"/>
            <a:r>
              <a:rPr lang="cs-CZ" dirty="0"/>
              <a:t>Čtvrtá úroveň</a:t>
            </a:r>
          </a:p>
          <a:p>
            <a:pPr lvl="4"/>
            <a:r>
              <a:rPr lang="cs-CZ" dirty="0"/>
              <a:t>Pátá úroveň</a:t>
            </a:r>
          </a:p>
        </p:txBody>
      </p:sp>
      <p:sp>
        <p:nvSpPr>
          <p:cNvPr id="11" name="TextovéPole 10"/>
          <p:cNvSpPr txBox="1"/>
          <p:nvPr/>
        </p:nvSpPr>
        <p:spPr>
          <a:xfrm>
            <a:off x="444500" y="6100763"/>
            <a:ext cx="1876425" cy="757237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Autofit/>
          </a:bodyPr>
          <a:lstStyle/>
          <a:p>
            <a:r>
              <a:rPr lang="cs-CZ" sz="900" dirty="0">
                <a:solidFill>
                  <a:srgbClr val="004B8D"/>
                </a:solidFill>
              </a:rPr>
              <a:t>NADPIS PREZENTACE (upravit v  předloze)</a:t>
            </a:r>
          </a:p>
        </p:txBody>
      </p:sp>
    </p:spTree>
    <p:extLst>
      <p:ext uri="{BB962C8B-B14F-4D97-AF65-F5344CB8AC3E}">
        <p14:creationId xmlns:p14="http://schemas.microsoft.com/office/powerpoint/2010/main" val="30532491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7" r:id="rId1"/>
    <p:sldLayoutId id="2147483718" r:id="rId2"/>
    <p:sldLayoutId id="2147483719" r:id="rId3"/>
    <p:sldLayoutId id="2147483720" r:id="rId4"/>
    <p:sldLayoutId id="2147483721" r:id="rId5"/>
  </p:sldLayoutIdLst>
  <p:txStyles>
    <p:titleStyle>
      <a:lvl1pPr algn="l" defTabSz="914400" rtl="0" eaLnBrk="1" latinLnBrk="0" hangingPunct="1">
        <a:spcBef>
          <a:spcPct val="0"/>
        </a:spcBef>
        <a:buNone/>
        <a:defRPr sz="3600" kern="1200">
          <a:solidFill>
            <a:srgbClr val="B9E0F7"/>
          </a:solidFill>
          <a:latin typeface="+mj-lt"/>
          <a:ea typeface="+mj-ea"/>
          <a:cs typeface="+mj-cs"/>
        </a:defRPr>
      </a:lvl1pPr>
    </p:titleStyle>
    <p:bodyStyle>
      <a:lvl1pPr marL="360363" indent="-360363" algn="l" defTabSz="914400" rtl="0" eaLnBrk="1" latinLnBrk="0" hangingPunct="1">
        <a:spcBef>
          <a:spcPct val="20000"/>
        </a:spcBef>
        <a:buFontTx/>
        <a:buBlip>
          <a:blip r:embed="rId8"/>
        </a:buBlip>
        <a:defRPr sz="2400" kern="1200">
          <a:solidFill>
            <a:schemeClr val="bg1"/>
          </a:solidFill>
          <a:latin typeface="+mn-lt"/>
          <a:ea typeface="+mn-ea"/>
          <a:cs typeface="+mn-cs"/>
        </a:defRPr>
      </a:lvl1pPr>
      <a:lvl2pPr marL="720725" indent="-360363" algn="l" defTabSz="914400" rtl="0" eaLnBrk="1" latinLnBrk="0" hangingPunct="1">
        <a:spcBef>
          <a:spcPct val="20000"/>
        </a:spcBef>
        <a:buFontTx/>
        <a:buBlip>
          <a:blip r:embed="rId9"/>
        </a:buBlip>
        <a:defRPr sz="2400" kern="1200">
          <a:solidFill>
            <a:schemeClr val="bg1"/>
          </a:solidFill>
          <a:latin typeface="+mn-lt"/>
          <a:ea typeface="+mn-ea"/>
          <a:cs typeface="+mn-cs"/>
        </a:defRPr>
      </a:lvl2pPr>
      <a:lvl3pPr marL="1073150" indent="-352425" algn="l" defTabSz="914400" rtl="0" eaLnBrk="1" latinLnBrk="0" hangingPunct="1">
        <a:spcBef>
          <a:spcPct val="20000"/>
        </a:spcBef>
        <a:buFontTx/>
        <a:buBlip>
          <a:blip r:embed="rId8"/>
        </a:buBlip>
        <a:defRPr sz="2400" kern="1200">
          <a:solidFill>
            <a:schemeClr val="bg1"/>
          </a:solidFill>
          <a:latin typeface="+mn-lt"/>
          <a:ea typeface="+mn-ea"/>
          <a:cs typeface="+mn-cs"/>
        </a:defRPr>
      </a:lvl3pPr>
      <a:lvl4pPr marL="1435100" indent="-361950" algn="l" defTabSz="914400" rtl="0" eaLnBrk="1" latinLnBrk="0" hangingPunct="1">
        <a:spcBef>
          <a:spcPct val="20000"/>
        </a:spcBef>
        <a:buFontTx/>
        <a:buBlip>
          <a:blip r:embed="rId9"/>
        </a:buBlip>
        <a:defRPr sz="2400" kern="1200">
          <a:solidFill>
            <a:schemeClr val="bg1"/>
          </a:solidFill>
          <a:latin typeface="+mn-lt"/>
          <a:ea typeface="+mn-ea"/>
          <a:cs typeface="+mn-cs"/>
        </a:defRPr>
      </a:lvl4pPr>
      <a:lvl5pPr marL="1795463" indent="-360363" algn="l" defTabSz="914400" rtl="0" eaLnBrk="1" latinLnBrk="0" hangingPunct="1">
        <a:spcBef>
          <a:spcPct val="20000"/>
        </a:spcBef>
        <a:buFontTx/>
        <a:buBlip>
          <a:blip r:embed="rId8"/>
        </a:buBlip>
        <a:defRPr sz="24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cs-CZ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hyperlink" Target="https://ec.europa.eu/growth/single-market/goods/free-movement-sectors/mutual-recognition_en" TargetMode="External"/><Relationship Id="rId2" Type="http://schemas.openxmlformats.org/officeDocument/2006/relationships/hyperlink" Target="https://www.mpo.cz/cz/zahranicni-obchod/podnikani-v-EU/sluzby-pro-podnikatele-na-vnitrnim-trhu-eu/procop/default.htm" TargetMode="External"/><Relationship Id="rId1" Type="http://schemas.openxmlformats.org/officeDocument/2006/relationships/slideLayout" Target="../slideLayouts/slideLayout1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mpo.cz/cz/zahranicni-obchod/podnikani-v-EU/sluzby-pro-podnikatele-na-vnitrnim-trhu-eu/solvit/default.htm" TargetMode="External"/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17.xml"/><Relationship Id="rId4" Type="http://schemas.openxmlformats.org/officeDocument/2006/relationships/hyperlink" Target="https://ec.europa.eu/solvit" TargetMode="Externa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hyperlink" Target="https://ec.europa.eu/solvit/index_cs.htm" TargetMode="External"/><Relationship Id="rId1" Type="http://schemas.openxmlformats.org/officeDocument/2006/relationships/slideLayout" Target="../slideLayouts/slideLayout1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444500" y="702462"/>
            <a:ext cx="8242300" cy="1477328"/>
          </a:xfrm>
        </p:spPr>
        <p:txBody>
          <a:bodyPr/>
          <a:lstStyle/>
          <a:p>
            <a:r>
              <a:rPr lang="cs-CZ" sz="4800" cap="all" dirty="0"/>
              <a:t>Implementace nařízení EU o vzájemném uznávání</a:t>
            </a:r>
            <a:endParaRPr lang="cs-CZ" sz="4800" dirty="0"/>
          </a:p>
        </p:txBody>
      </p:sp>
      <p:sp>
        <p:nvSpPr>
          <p:cNvPr id="4" name="TextovéPole 3"/>
          <p:cNvSpPr txBox="1"/>
          <p:nvPr/>
        </p:nvSpPr>
        <p:spPr>
          <a:xfrm>
            <a:off x="575128" y="3476212"/>
            <a:ext cx="2405467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s-CZ" dirty="0">
                <a:solidFill>
                  <a:srgbClr val="004B8D"/>
                </a:solidFill>
              </a:rPr>
              <a:t>Mgr. et Mgr. Jan Poruba</a:t>
            </a:r>
          </a:p>
          <a:p>
            <a:r>
              <a:rPr lang="cs-CZ" dirty="0">
                <a:solidFill>
                  <a:srgbClr val="004B8D"/>
                </a:solidFill>
              </a:rPr>
              <a:t>JUDr. Markéta </a:t>
            </a:r>
            <a:r>
              <a:rPr lang="cs-CZ" dirty="0" err="1">
                <a:solidFill>
                  <a:srgbClr val="004B8D"/>
                </a:solidFill>
              </a:rPr>
              <a:t>Pěčková</a:t>
            </a:r>
            <a:endParaRPr lang="cs-CZ" dirty="0">
              <a:solidFill>
                <a:srgbClr val="004B8D"/>
              </a:solidFill>
            </a:endParaRPr>
          </a:p>
          <a:p>
            <a:endParaRPr lang="cs-CZ" dirty="0"/>
          </a:p>
        </p:txBody>
      </p:sp>
      <p:sp>
        <p:nvSpPr>
          <p:cNvPr id="3" name="TextovéPole 2"/>
          <p:cNvSpPr txBox="1"/>
          <p:nvPr/>
        </p:nvSpPr>
        <p:spPr>
          <a:xfrm>
            <a:off x="3199821" y="6263609"/>
            <a:ext cx="349459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1600" dirty="0">
                <a:solidFill>
                  <a:schemeClr val="tx2"/>
                </a:solidFill>
              </a:rPr>
              <a:t>27.listopadu 2020</a:t>
            </a:r>
          </a:p>
        </p:txBody>
      </p:sp>
    </p:spTree>
    <p:extLst>
      <p:ext uri="{BB962C8B-B14F-4D97-AF65-F5344CB8AC3E}">
        <p14:creationId xmlns:p14="http://schemas.microsoft.com/office/powerpoint/2010/main" val="89010906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xmlns="" id="{EA9A1CE4-61AF-47E3-B6F0-3043718E77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Nařízení o vzájemném uznávání</a:t>
            </a:r>
          </a:p>
        </p:txBody>
      </p:sp>
      <p:sp>
        <p:nvSpPr>
          <p:cNvPr id="3" name="Zástupný symbol pro text 2">
            <a:extLst>
              <a:ext uri="{FF2B5EF4-FFF2-40B4-BE49-F238E27FC236}">
                <a16:creationId xmlns:a16="http://schemas.microsoft.com/office/drawing/2014/main" xmlns="" id="{2F5D49A0-5A97-4D16-B034-B7D1E1D9622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362439" y="1002606"/>
            <a:ext cx="8242300" cy="5204435"/>
          </a:xfrm>
        </p:spPr>
        <p:txBody>
          <a:bodyPr>
            <a:normAutofit/>
          </a:bodyPr>
          <a:lstStyle/>
          <a:p>
            <a:r>
              <a:rPr lang="cs-CZ" dirty="0"/>
              <a:t>Nařízení EP a Rady 2019/515 o vzájemném uznávání zboží uvedeného v souladu s právními předpisy na trh v jiném členském státě – lex </a:t>
            </a:r>
            <a:r>
              <a:rPr lang="cs-CZ" dirty="0" err="1"/>
              <a:t>specialis</a:t>
            </a:r>
            <a:r>
              <a:rPr lang="cs-CZ" dirty="0"/>
              <a:t> vůči SFEU</a:t>
            </a:r>
          </a:p>
          <a:p>
            <a:r>
              <a:rPr lang="cs-CZ" dirty="0"/>
              <a:t>Použitelné od 19.4.2020</a:t>
            </a:r>
          </a:p>
          <a:p>
            <a:r>
              <a:rPr lang="cs-CZ" dirty="0"/>
              <a:t>Implementováno do českého právního řádu prostřednictvím usnesením vlády ČR č. 594 ze dne 1. června 2020</a:t>
            </a:r>
          </a:p>
          <a:p>
            <a:r>
              <a:rPr lang="cs-CZ" dirty="0"/>
              <a:t>Nahrazuje dosud platné Nařízení EP a Rady č. 764/2008, kterým se stanoví postupy týkající se uplatňování některých vnitrostátních technických pravidel u výrobků uvedených v souladu s právními předpisy na trh v jiném členském státě (implementováno do českého právního řádu prostřednictvím usnesení vlády ČR č. 597 ze dne 4. května 2009</a:t>
            </a:r>
          </a:p>
        </p:txBody>
      </p:sp>
    </p:spTree>
    <p:extLst>
      <p:ext uri="{BB962C8B-B14F-4D97-AF65-F5344CB8AC3E}">
        <p14:creationId xmlns:p14="http://schemas.microsoft.com/office/powerpoint/2010/main" val="328176862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xmlns="" id="{EA9A1CE4-61AF-47E3-B6F0-3043718E77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Nařízení o vzájemném uznávání</a:t>
            </a:r>
          </a:p>
        </p:txBody>
      </p:sp>
      <p:sp>
        <p:nvSpPr>
          <p:cNvPr id="3" name="Zástupný symbol pro text 2">
            <a:extLst>
              <a:ext uri="{FF2B5EF4-FFF2-40B4-BE49-F238E27FC236}">
                <a16:creationId xmlns:a16="http://schemas.microsoft.com/office/drawing/2014/main" xmlns="" id="{2F5D49A0-5A97-4D16-B034-B7D1E1D9622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44499" y="1182680"/>
            <a:ext cx="8242300" cy="4654589"/>
          </a:xfrm>
        </p:spPr>
        <p:txBody>
          <a:bodyPr>
            <a:normAutofit/>
          </a:bodyPr>
          <a:lstStyle/>
          <a:p>
            <a:r>
              <a:rPr lang="cs-CZ" dirty="0"/>
              <a:t>Základní logika nařízení 2019/515 a 764/2008 je stejná</a:t>
            </a:r>
          </a:p>
          <a:p>
            <a:r>
              <a:rPr lang="cs-CZ" dirty="0"/>
              <a:t>Hlavní rozdíly proti původní platné právní úpravě:</a:t>
            </a:r>
          </a:p>
          <a:p>
            <a:pPr lvl="1"/>
            <a:r>
              <a:rPr lang="cs-CZ" dirty="0"/>
              <a:t>Cílem je zlepšení fungování vnitřního trhu v oblasti vzájemného uznávání prostřednictvím: </a:t>
            </a:r>
          </a:p>
          <a:p>
            <a:pPr lvl="2"/>
            <a:r>
              <a:rPr lang="cs-CZ" dirty="0"/>
              <a:t>Posílení právní jistoty pro podnikatele a správní úřady</a:t>
            </a:r>
          </a:p>
          <a:p>
            <a:pPr lvl="2"/>
            <a:r>
              <a:rPr lang="cs-CZ" dirty="0"/>
              <a:t>Prohlášení pro vzájemné uznávání</a:t>
            </a:r>
          </a:p>
          <a:p>
            <a:pPr lvl="2"/>
            <a:r>
              <a:rPr lang="cs-CZ" dirty="0"/>
              <a:t>Využití SOLVIT</a:t>
            </a:r>
          </a:p>
          <a:p>
            <a:pPr lvl="2"/>
            <a:r>
              <a:rPr lang="cs-CZ" dirty="0"/>
              <a:t>Bližší administrativní spolupráce a IT aplikace </a:t>
            </a:r>
          </a:p>
          <a:p>
            <a:pPr lvl="2"/>
            <a:endParaRPr lang="cs-CZ" dirty="0"/>
          </a:p>
          <a:p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138141354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xmlns="" id="{E2537A91-FE3F-4023-ABAD-26506936BD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Výjimky ze vzájemného uznávání</a:t>
            </a:r>
          </a:p>
        </p:txBody>
      </p:sp>
      <p:sp>
        <p:nvSpPr>
          <p:cNvPr id="3" name="Zástupný symbol pro text 2">
            <a:extLst>
              <a:ext uri="{FF2B5EF4-FFF2-40B4-BE49-F238E27FC236}">
                <a16:creationId xmlns:a16="http://schemas.microsoft.com/office/drawing/2014/main" xmlns="" id="{D7B63552-8E50-412C-B1FE-8093FC78059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338992" y="1027148"/>
            <a:ext cx="8242300" cy="5626467"/>
          </a:xfrm>
        </p:spPr>
        <p:txBody>
          <a:bodyPr>
            <a:normAutofit/>
          </a:bodyPr>
          <a:lstStyle/>
          <a:p>
            <a:pPr marL="360362" lvl="1" indent="0" algn="just">
              <a:buNone/>
            </a:pPr>
            <a:r>
              <a:rPr lang="cs-CZ" sz="1800" b="1" dirty="0"/>
              <a:t>Výjimka z čl. 36 </a:t>
            </a:r>
            <a:r>
              <a:rPr lang="cs-CZ" sz="1800" b="1" dirty="0" err="1"/>
              <a:t>Smlovy</a:t>
            </a:r>
            <a:r>
              <a:rPr lang="cs-CZ" sz="1800" b="1" dirty="0"/>
              <a:t> o fungování EU</a:t>
            </a:r>
            <a:endParaRPr lang="cs-CZ" sz="1800" dirty="0"/>
          </a:p>
          <a:p>
            <a:pPr lvl="1" algn="just"/>
            <a:r>
              <a:rPr lang="cs-CZ" sz="1800" i="1" dirty="0"/>
              <a:t>„Články 34 a 35 nevylučují zákazy nebo omezení dovozu, vývozu nebo tranzitu </a:t>
            </a:r>
            <a:r>
              <a:rPr lang="cs-CZ" sz="1800" b="1" i="1" dirty="0"/>
              <a:t>odůvodněné veřejnou mravností, veřejným pořádkem, veřejnou bezpečností</a:t>
            </a:r>
            <a:r>
              <a:rPr lang="cs-CZ" sz="1800" i="1" dirty="0"/>
              <a:t>, </a:t>
            </a:r>
            <a:r>
              <a:rPr lang="cs-CZ" sz="1800" b="1" i="1" dirty="0"/>
              <a:t>ochranou zdraví a života lidí a zvířat, ochranou rostlin, ochranou národního kulturního pokladu, jenž má uměleckou, historickou nebo archeologickou hodnotu, nebo ochranou průmyslového a obchodního vlastnictví. </a:t>
            </a:r>
            <a:r>
              <a:rPr lang="cs-CZ" sz="1800" i="1" dirty="0"/>
              <a:t>Tyto zákazy nebo omezení však nesmějí sloužit jako prostředky svévolné diskriminace nebo zastřeného omezování obchodu mezi členskými státy.“</a:t>
            </a:r>
          </a:p>
          <a:p>
            <a:pPr lvl="1" algn="just"/>
            <a:r>
              <a:rPr lang="cs-CZ" sz="1800" dirty="0"/>
              <a:t>Rozsudek C-46/76 </a:t>
            </a:r>
            <a:r>
              <a:rPr lang="cs-CZ" sz="1800" dirty="0" err="1"/>
              <a:t>Bauhuis</a:t>
            </a:r>
            <a:r>
              <a:rPr lang="cs-CZ" sz="1800" dirty="0"/>
              <a:t> vs. Nizozemí: SDEU uvedl, že „čl. 36 SFEU představuje výjimku ze základního pravidla, že všechny překážky pro volný pohyb zboží mezi členskými státy musí být odstraněny a musí být vykládány restriktivně“. </a:t>
            </a:r>
            <a:r>
              <a:rPr lang="cs-CZ" sz="1800" b="1" dirty="0"/>
              <a:t>Čl. 36 musí být vždy interpretován striktně a nelze jej tedy rozšiřovat na jiné případy než výslovně v článku uvedené.</a:t>
            </a:r>
          </a:p>
          <a:p>
            <a:pPr algn="just"/>
            <a:r>
              <a:rPr lang="cs-CZ" sz="1800" b="1" i="1" dirty="0"/>
              <a:t>Test proporcionality: opatření je vhodné k dosažení cíle a nejméně restriktivní </a:t>
            </a:r>
          </a:p>
          <a:p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91715536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xmlns="" id="{E2537A91-FE3F-4023-ABAD-26506936BD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Výjimky ze vzájemného uznávání</a:t>
            </a:r>
          </a:p>
        </p:txBody>
      </p:sp>
      <p:sp>
        <p:nvSpPr>
          <p:cNvPr id="3" name="Zástupný symbol pro text 2">
            <a:extLst>
              <a:ext uri="{FF2B5EF4-FFF2-40B4-BE49-F238E27FC236}">
                <a16:creationId xmlns:a16="http://schemas.microsoft.com/office/drawing/2014/main" xmlns="" id="{D7B63552-8E50-412C-B1FE-8093FC78059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53824" y="762000"/>
            <a:ext cx="8427468" cy="5626467"/>
          </a:xfrm>
        </p:spPr>
        <p:txBody>
          <a:bodyPr>
            <a:normAutofit/>
          </a:bodyPr>
          <a:lstStyle/>
          <a:p>
            <a:pPr lvl="1" algn="just"/>
            <a:r>
              <a:rPr lang="cs-CZ" sz="3000" b="1" dirty="0"/>
              <a:t>Kategorické požadavky veřejného zájmu </a:t>
            </a:r>
            <a:r>
              <a:rPr lang="cs-CZ" sz="3000" dirty="0"/>
              <a:t>– výjimky ze zákazu opatření s rovnocenný účinkem množstevnímu omezení (C-120/78 </a:t>
            </a:r>
            <a:r>
              <a:rPr lang="cs-CZ" sz="3000" dirty="0" err="1"/>
              <a:t>Cassis</a:t>
            </a:r>
            <a:r>
              <a:rPr lang="cs-CZ" sz="3000" dirty="0"/>
              <a:t> de Dijon, věc C-267/91 a C-268/91 </a:t>
            </a:r>
            <a:r>
              <a:rPr lang="cs-CZ" sz="3000" dirty="0" err="1"/>
              <a:t>Keck</a:t>
            </a:r>
            <a:r>
              <a:rPr lang="cs-CZ" sz="3000" dirty="0"/>
              <a:t> a další) </a:t>
            </a:r>
          </a:p>
          <a:p>
            <a:pPr lvl="1" algn="just"/>
            <a:r>
              <a:rPr lang="cs-CZ" sz="3000" dirty="0"/>
              <a:t>nejedná se úplný výčet, širší než dle čl. 36 SFEU – např. ochrana spotřebitele, ochrana městské politiky, pluralita tisku, bezpečnost provozu apod. </a:t>
            </a:r>
          </a:p>
          <a:p>
            <a:pPr lvl="1" algn="just"/>
            <a:r>
              <a:rPr lang="cs-CZ" sz="3000" dirty="0"/>
              <a:t>Povinnost provést test proporcionality.</a:t>
            </a:r>
          </a:p>
          <a:p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101524557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xmlns="" id="{C0456601-B0D4-4367-8374-CCC35EB82A7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4500" y="446088"/>
            <a:ext cx="8242299" cy="984885"/>
          </a:xfrm>
        </p:spPr>
        <p:txBody>
          <a:bodyPr/>
          <a:lstStyle/>
          <a:p>
            <a:r>
              <a:rPr lang="cs-CZ" sz="3200" dirty="0"/>
              <a:t>Nařízení o vzájemném uznávání – oblast působnosti</a:t>
            </a:r>
          </a:p>
        </p:txBody>
      </p:sp>
      <p:sp>
        <p:nvSpPr>
          <p:cNvPr id="3" name="Zástupný text 2">
            <a:extLst>
              <a:ext uri="{FF2B5EF4-FFF2-40B4-BE49-F238E27FC236}">
                <a16:creationId xmlns:a16="http://schemas.microsoft.com/office/drawing/2014/main" xmlns="" id="{F4CD2FE1-1B97-4865-9BD7-9662DD02F10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44500" y="1314994"/>
            <a:ext cx="8242300" cy="4571999"/>
          </a:xfrm>
        </p:spPr>
        <p:txBody>
          <a:bodyPr>
            <a:normAutofit fontScale="92500" lnSpcReduction="20000"/>
          </a:bodyPr>
          <a:lstStyle/>
          <a:p>
            <a:r>
              <a:rPr lang="cs-CZ" dirty="0"/>
              <a:t>Definice správního rozhodnutí (čl.2)</a:t>
            </a:r>
          </a:p>
          <a:p>
            <a:pPr lvl="2"/>
            <a:r>
              <a:rPr lang="cs-CZ" dirty="0"/>
              <a:t>Nařízení se vztahuje na zboží jakéhokoliv druhu včetně zemědělských produktů ve smyslu čl. 38 odst.  1 druhého pododstavce SFEU a na správní rozhodnutí, které splňuje tato kritéria:</a:t>
            </a:r>
          </a:p>
          <a:p>
            <a:pPr lvl="3"/>
            <a:r>
              <a:rPr lang="cs-CZ" dirty="0"/>
              <a:t>Základem je technické pravidlo použitelné v členském státě určení</a:t>
            </a:r>
          </a:p>
          <a:p>
            <a:pPr lvl="3"/>
            <a:r>
              <a:rPr lang="cs-CZ" dirty="0"/>
              <a:t>Jeho přímým nebo nepřímým účinkem je omezení nebo odepření přístupu na trh v členském státě určení</a:t>
            </a:r>
          </a:p>
          <a:p>
            <a:pPr lvl="3"/>
            <a:r>
              <a:rPr lang="cs-CZ" dirty="0"/>
              <a:t>Správní rozhodnutí zahrnují veškeré správní úkony, které jsou založeny na vnitrostátním technickém pravidle a mají stejné nebo v podstatě stejné právní účinky</a:t>
            </a:r>
          </a:p>
          <a:p>
            <a:pPr lvl="2"/>
            <a:r>
              <a:rPr lang="cs-CZ" dirty="0"/>
              <a:t>Nařízení se nevztahuje na rozhodnutí soudní povahy</a:t>
            </a:r>
          </a:p>
          <a:p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73879850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xmlns="" id="{7DF7696E-175B-41D9-A36C-101826D0B9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4500" y="446088"/>
            <a:ext cx="8242299" cy="1107996"/>
          </a:xfrm>
        </p:spPr>
        <p:txBody>
          <a:bodyPr/>
          <a:lstStyle/>
          <a:p>
            <a:r>
              <a:rPr lang="cs-CZ" dirty="0"/>
              <a:t>Nařízení o vzájemném uznávání – definice technického pravidla</a:t>
            </a:r>
          </a:p>
        </p:txBody>
      </p:sp>
      <p:sp>
        <p:nvSpPr>
          <p:cNvPr id="3" name="Zástupný symbol pro text 2">
            <a:extLst>
              <a:ext uri="{FF2B5EF4-FFF2-40B4-BE49-F238E27FC236}">
                <a16:creationId xmlns:a16="http://schemas.microsoft.com/office/drawing/2014/main" xmlns="" id="{06A59F96-075B-4C2A-9D1B-649AD765AB73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44499" y="1454331"/>
            <a:ext cx="8242300" cy="4544900"/>
          </a:xfrm>
        </p:spPr>
        <p:txBody>
          <a:bodyPr>
            <a:normAutofit/>
          </a:bodyPr>
          <a:lstStyle/>
          <a:p>
            <a:r>
              <a:rPr lang="cs-CZ" dirty="0"/>
              <a:t>Ustanovení právního nebo správního předpisu členského státu</a:t>
            </a:r>
          </a:p>
          <a:p>
            <a:r>
              <a:rPr lang="cs-CZ" dirty="0"/>
              <a:t>Musí se vztahovat na tzv. neharmonizovanou oblast</a:t>
            </a:r>
          </a:p>
          <a:p>
            <a:r>
              <a:rPr lang="cs-CZ" dirty="0"/>
              <a:t>Stanoví požadované vlastnosti určitého zboží (jakost, fungování, bezpečnost, rozměry …)</a:t>
            </a:r>
          </a:p>
          <a:p>
            <a:r>
              <a:rPr lang="cs-CZ" dirty="0"/>
              <a:t>Stanoví požadavky na zboží (obchodní název, terminologie, symboly, zkušební metody …)</a:t>
            </a:r>
          </a:p>
          <a:p>
            <a:r>
              <a:rPr lang="cs-CZ" dirty="0"/>
              <a:t>Stanoví další požadavky za účelem ochrany spotřebitelů nebo životního prostředí</a:t>
            </a:r>
          </a:p>
          <a:p>
            <a:r>
              <a:rPr lang="cs-CZ" dirty="0"/>
              <a:t>Musí být notifikováno v souladu s postupem dle směrnice 2015/1535</a:t>
            </a:r>
          </a:p>
        </p:txBody>
      </p:sp>
    </p:spTree>
    <p:extLst>
      <p:ext uri="{BB962C8B-B14F-4D97-AF65-F5344CB8AC3E}">
        <p14:creationId xmlns:p14="http://schemas.microsoft.com/office/powerpoint/2010/main" val="318613569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xmlns="" id="{B6FF722B-5CC2-4046-B360-360E013590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4500" y="446088"/>
            <a:ext cx="8242299" cy="1107996"/>
          </a:xfrm>
        </p:spPr>
        <p:txBody>
          <a:bodyPr/>
          <a:lstStyle/>
          <a:p>
            <a:r>
              <a:rPr lang="cs-CZ" dirty="0"/>
              <a:t>Nařízení o vzájemném uznávání – hospodářský subjekt (čl. 3)</a:t>
            </a:r>
          </a:p>
        </p:txBody>
      </p:sp>
      <p:sp>
        <p:nvSpPr>
          <p:cNvPr id="3" name="Zástupný symbol pro text 2">
            <a:extLst>
              <a:ext uri="{FF2B5EF4-FFF2-40B4-BE49-F238E27FC236}">
                <a16:creationId xmlns:a16="http://schemas.microsoft.com/office/drawing/2014/main" xmlns="" id="{2FDCA7A6-0C33-433B-8DF7-C0DFB9F68310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>
            <a:normAutofit fontScale="92500" lnSpcReduction="10000"/>
          </a:bodyPr>
          <a:lstStyle/>
          <a:p>
            <a:pPr marL="0" indent="0">
              <a:buNone/>
            </a:pPr>
            <a:endParaRPr lang="cs-CZ" dirty="0"/>
          </a:p>
          <a:p>
            <a:r>
              <a:rPr lang="cs-CZ" dirty="0"/>
              <a:t>Výrobce:</a:t>
            </a:r>
          </a:p>
          <a:p>
            <a:pPr lvl="1"/>
            <a:r>
              <a:rPr lang="cs-CZ" dirty="0"/>
              <a:t>FO či PO, která zboží vyrábí nebo dává vyrobit a toto zboží na trh uvádí</a:t>
            </a:r>
          </a:p>
          <a:p>
            <a:pPr lvl="1"/>
            <a:r>
              <a:rPr lang="cs-CZ" dirty="0"/>
              <a:t>FO či PO, která zboží pozměňuje</a:t>
            </a:r>
          </a:p>
          <a:p>
            <a:pPr lvl="1"/>
            <a:r>
              <a:rPr lang="cs-CZ" dirty="0"/>
              <a:t>Další FO či PO, která se označuje za výrobce</a:t>
            </a:r>
          </a:p>
          <a:p>
            <a:r>
              <a:rPr lang="cs-CZ" dirty="0"/>
              <a:t>Zplnomocněný zástupce:</a:t>
            </a:r>
          </a:p>
          <a:p>
            <a:pPr lvl="1"/>
            <a:r>
              <a:rPr lang="cs-CZ" dirty="0"/>
              <a:t>FO či PO usazená v Unii, která je písemně pověřena výrobcem</a:t>
            </a:r>
          </a:p>
          <a:p>
            <a:r>
              <a:rPr lang="cs-CZ" dirty="0"/>
              <a:t>Dovozce:</a:t>
            </a:r>
          </a:p>
          <a:p>
            <a:pPr lvl="1"/>
            <a:r>
              <a:rPr lang="cs-CZ" dirty="0"/>
              <a:t>FO či PO usazená v Unii, která poprvé dodává zboží na VT</a:t>
            </a:r>
          </a:p>
          <a:p>
            <a:r>
              <a:rPr lang="cs-CZ" dirty="0"/>
              <a:t>Distributor:</a:t>
            </a:r>
          </a:p>
          <a:p>
            <a:pPr lvl="1"/>
            <a:r>
              <a:rPr lang="cs-CZ" dirty="0"/>
              <a:t>FO či PO jiná než výrobce či dovozce, která dodává zboží na trh</a:t>
            </a:r>
          </a:p>
        </p:txBody>
      </p:sp>
    </p:spTree>
    <p:extLst>
      <p:ext uri="{BB962C8B-B14F-4D97-AF65-F5344CB8AC3E}">
        <p14:creationId xmlns:p14="http://schemas.microsoft.com/office/powerpoint/2010/main" val="166935042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xmlns="" id="{EA9A1CE4-61AF-47E3-B6F0-3043718E77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4500" y="446088"/>
            <a:ext cx="8242299" cy="2215991"/>
          </a:xfrm>
        </p:spPr>
        <p:txBody>
          <a:bodyPr/>
          <a:lstStyle/>
          <a:p>
            <a:r>
              <a:rPr lang="cs-CZ" dirty="0"/>
              <a:t>Nařízení o vzájemném uznávání – postupy týkající se uplatňování zásady vzájemného uznávání (čl. 5)</a:t>
            </a:r>
            <a:br>
              <a:rPr lang="cs-CZ" dirty="0"/>
            </a:br>
            <a:endParaRPr lang="cs-CZ" dirty="0"/>
          </a:p>
        </p:txBody>
      </p:sp>
      <p:sp>
        <p:nvSpPr>
          <p:cNvPr id="3" name="Zástupný symbol pro text 2">
            <a:extLst>
              <a:ext uri="{FF2B5EF4-FFF2-40B4-BE49-F238E27FC236}">
                <a16:creationId xmlns:a16="http://schemas.microsoft.com/office/drawing/2014/main" xmlns="" id="{2F5D49A0-5A97-4D16-B034-B7D1E1D9622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351733" y="1295816"/>
            <a:ext cx="8242300" cy="4654589"/>
          </a:xfrm>
        </p:spPr>
        <p:txBody>
          <a:bodyPr>
            <a:normAutofit/>
          </a:bodyPr>
          <a:lstStyle/>
          <a:p>
            <a:endParaRPr lang="cs-CZ" sz="2000" dirty="0"/>
          </a:p>
          <a:p>
            <a:pPr lvl="1"/>
            <a:r>
              <a:rPr lang="cs-CZ" sz="2000" dirty="0"/>
              <a:t>Orgán dozoru ČS kontaktuje hospodářský subjekt a informuje jej o posouzení</a:t>
            </a:r>
          </a:p>
          <a:p>
            <a:pPr lvl="1"/>
            <a:r>
              <a:rPr lang="cs-CZ" sz="2000" dirty="0"/>
              <a:t>Uvede, jaký výrobek chce posoudit</a:t>
            </a:r>
          </a:p>
          <a:p>
            <a:pPr lvl="1"/>
            <a:r>
              <a:rPr lang="cs-CZ" sz="2000" dirty="0"/>
              <a:t>Technické pravidlo</a:t>
            </a:r>
          </a:p>
          <a:p>
            <a:pPr lvl="1"/>
            <a:r>
              <a:rPr lang="cs-CZ" sz="2000" dirty="0"/>
              <a:t>Informuje o možnosti předložení prohlášení pro vzájemné uznávání</a:t>
            </a:r>
          </a:p>
          <a:p>
            <a:pPr lvl="1"/>
            <a:r>
              <a:rPr lang="cs-CZ" sz="2000" dirty="0"/>
              <a:t>Pokud je prohlášení předloženo: </a:t>
            </a:r>
          </a:p>
          <a:p>
            <a:pPr lvl="2"/>
            <a:r>
              <a:rPr lang="cs-CZ" sz="2000" dirty="0"/>
              <a:t>Uzná prohlášení</a:t>
            </a:r>
          </a:p>
          <a:p>
            <a:pPr lvl="2"/>
            <a:r>
              <a:rPr lang="cs-CZ" sz="2000" dirty="0"/>
              <a:t>Nepožaduje další informace k prokázání uvedení výrobku na trh</a:t>
            </a:r>
          </a:p>
          <a:p>
            <a:pPr lvl="1"/>
            <a:r>
              <a:rPr lang="cs-CZ" sz="2000" dirty="0"/>
              <a:t>Prohlášení není předloženo:</a:t>
            </a:r>
          </a:p>
          <a:p>
            <a:pPr lvl="2"/>
            <a:r>
              <a:rPr lang="cs-CZ" sz="2000" dirty="0"/>
              <a:t>Požádá o poskytnutí informace a podkladů týkajících se vlastností zboží a uvedení na trh v jiném členském státě</a:t>
            </a:r>
          </a:p>
          <a:p>
            <a:pPr lvl="1"/>
            <a:endParaRPr lang="cs-CZ" sz="1500" dirty="0"/>
          </a:p>
          <a:p>
            <a:pPr marL="360362" lvl="1" indent="0">
              <a:buNone/>
            </a:pPr>
            <a:endParaRPr lang="cs-CZ" sz="1500" dirty="0"/>
          </a:p>
          <a:p>
            <a:pPr marL="360362" lvl="1" indent="0">
              <a:buNone/>
            </a:pPr>
            <a:endParaRPr lang="cs-CZ" dirty="0"/>
          </a:p>
          <a:p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400099564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xmlns="" id="{EA9A1CE4-61AF-47E3-B6F0-3043718E77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4500" y="446088"/>
            <a:ext cx="8242299" cy="2215991"/>
          </a:xfrm>
        </p:spPr>
        <p:txBody>
          <a:bodyPr/>
          <a:lstStyle/>
          <a:p>
            <a:r>
              <a:rPr lang="cs-CZ" dirty="0"/>
              <a:t>Nařízení o vzájemném uznávání – postupy týkající se uplatňování zásady vzájemného uznávání (čl. 5) - pokračování</a:t>
            </a:r>
            <a:br>
              <a:rPr lang="cs-CZ" dirty="0"/>
            </a:br>
            <a:endParaRPr lang="cs-CZ" dirty="0"/>
          </a:p>
        </p:txBody>
      </p:sp>
      <p:sp>
        <p:nvSpPr>
          <p:cNvPr id="3" name="Zástupný symbol pro text 2">
            <a:extLst>
              <a:ext uri="{FF2B5EF4-FFF2-40B4-BE49-F238E27FC236}">
                <a16:creationId xmlns:a16="http://schemas.microsoft.com/office/drawing/2014/main" xmlns="" id="{2F5D49A0-5A97-4D16-B034-B7D1E1D9622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44499" y="2108694"/>
            <a:ext cx="8242300" cy="4654589"/>
          </a:xfrm>
        </p:spPr>
        <p:txBody>
          <a:bodyPr>
            <a:normAutofit/>
          </a:bodyPr>
          <a:lstStyle/>
          <a:p>
            <a:pPr lvl="1"/>
            <a:r>
              <a:rPr lang="cs-CZ" dirty="0"/>
              <a:t>Do obdržení správního rozhodnutí může hospodářský subjekt zboží dodávat </a:t>
            </a:r>
          </a:p>
          <a:p>
            <a:pPr lvl="1"/>
            <a:r>
              <a:rPr lang="cs-CZ" dirty="0"/>
              <a:t>Lhůta min 15 dní pro předložení dokumentů, informací a připomínek</a:t>
            </a:r>
          </a:p>
          <a:p>
            <a:pPr lvl="1"/>
            <a:r>
              <a:rPr lang="cs-CZ" dirty="0"/>
              <a:t>Protokoly o zkouškách nebo osvědčení vydaných subjektem posuzování shody jiného členského státu</a:t>
            </a:r>
          </a:p>
          <a:p>
            <a:pPr lvl="1"/>
            <a:r>
              <a:rPr lang="cs-CZ" dirty="0"/>
              <a:t>Notifikace správního rozhodnutí neprodleně hospodářskému subjektu a do 20 pracovních dnů od jeho přijetí EK a členským státům</a:t>
            </a:r>
          </a:p>
        </p:txBody>
      </p:sp>
    </p:spTree>
    <p:extLst>
      <p:ext uri="{BB962C8B-B14F-4D97-AF65-F5344CB8AC3E}">
        <p14:creationId xmlns:p14="http://schemas.microsoft.com/office/powerpoint/2010/main" val="89014796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xmlns="" id="{61817EDC-923E-4D8D-9CC9-141586D3FD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4500" y="446088"/>
            <a:ext cx="8242299" cy="1107996"/>
          </a:xfrm>
        </p:spPr>
        <p:txBody>
          <a:bodyPr/>
          <a:lstStyle/>
          <a:p>
            <a:r>
              <a:rPr lang="cs-CZ" dirty="0"/>
              <a:t>Nařízení o vzájemném uznávání – správní rozhodnutí (čl. 5 odst. 11)</a:t>
            </a:r>
          </a:p>
        </p:txBody>
      </p:sp>
      <p:sp>
        <p:nvSpPr>
          <p:cNvPr id="3" name="Zástupný symbol pro text 2">
            <a:extLst>
              <a:ext uri="{FF2B5EF4-FFF2-40B4-BE49-F238E27FC236}">
                <a16:creationId xmlns:a16="http://schemas.microsoft.com/office/drawing/2014/main" xmlns="" id="{AB220BD1-01E0-4EC7-90FD-2FC12C020F6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44500" y="1554083"/>
            <a:ext cx="8242300" cy="4437284"/>
          </a:xfrm>
        </p:spPr>
        <p:txBody>
          <a:bodyPr>
            <a:normAutofit/>
          </a:bodyPr>
          <a:lstStyle/>
          <a:p>
            <a:r>
              <a:rPr lang="cs-CZ" sz="2000" dirty="0"/>
              <a:t>Správní rozhodnutí musí splňovat tato kritéria:</a:t>
            </a:r>
          </a:p>
          <a:p>
            <a:pPr lvl="1"/>
            <a:r>
              <a:rPr lang="cs-CZ" sz="2000" dirty="0"/>
              <a:t>Základem je technické pravidlo použitelné v členském státě určení</a:t>
            </a:r>
          </a:p>
          <a:p>
            <a:pPr lvl="1"/>
            <a:r>
              <a:rPr lang="cs-CZ" sz="2000" dirty="0"/>
              <a:t>Důvody veřejného zájmu, jež odůvodňují omezení výrobku</a:t>
            </a:r>
          </a:p>
          <a:p>
            <a:pPr lvl="1"/>
            <a:r>
              <a:rPr lang="cs-CZ" sz="2000" dirty="0"/>
              <a:t>Technické nebo vědecké důkazy</a:t>
            </a:r>
          </a:p>
          <a:p>
            <a:pPr lvl="1"/>
            <a:r>
              <a:rPr lang="cs-CZ" sz="2000" dirty="0"/>
              <a:t>Shrnutí případných argumentů  předložených hospodářským subjektem</a:t>
            </a:r>
          </a:p>
          <a:p>
            <a:pPr lvl="1"/>
            <a:r>
              <a:rPr lang="cs-CZ" sz="2000" dirty="0"/>
              <a:t>Proporcionalita: Odůvodnění, že správní rozhodnutí je vhodné pro dosažení sledovaného cíle a nepřekračuje nutný rámec </a:t>
            </a:r>
          </a:p>
          <a:p>
            <a:pPr lvl="1"/>
            <a:r>
              <a:rPr lang="cs-CZ" sz="2000" dirty="0"/>
              <a:t>Možné právní prostředky ochrany </a:t>
            </a:r>
          </a:p>
          <a:p>
            <a:pPr lvl="1"/>
            <a:r>
              <a:rPr lang="cs-CZ" sz="2000" dirty="0"/>
              <a:t>SOLVIT</a:t>
            </a:r>
          </a:p>
          <a:p>
            <a:pPr lvl="1"/>
            <a:r>
              <a:rPr lang="cs-CZ" sz="2000" dirty="0"/>
              <a:t>Účinnost</a:t>
            </a:r>
          </a:p>
        </p:txBody>
      </p:sp>
    </p:spTree>
    <p:extLst>
      <p:ext uri="{BB962C8B-B14F-4D97-AF65-F5344CB8AC3E}">
        <p14:creationId xmlns:p14="http://schemas.microsoft.com/office/powerpoint/2010/main" val="65965443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xmlns="" id="{EA9A1CE4-61AF-47E3-B6F0-3043718E77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4500" y="446088"/>
            <a:ext cx="8242299" cy="2215991"/>
          </a:xfrm>
        </p:spPr>
        <p:txBody>
          <a:bodyPr/>
          <a:lstStyle/>
          <a:p>
            <a:r>
              <a:rPr lang="cs-CZ" dirty="0"/>
              <a:t>Nařízení o vzájemném uznávání – postupy týkající se uplatňování zásady vzájemného uznávání</a:t>
            </a:r>
            <a:br>
              <a:rPr lang="cs-CZ" dirty="0"/>
            </a:br>
            <a:endParaRPr lang="cs-CZ" dirty="0"/>
          </a:p>
        </p:txBody>
      </p:sp>
      <p:sp>
        <p:nvSpPr>
          <p:cNvPr id="3" name="Zástupný symbol pro text 2">
            <a:extLst>
              <a:ext uri="{FF2B5EF4-FFF2-40B4-BE49-F238E27FC236}">
                <a16:creationId xmlns:a16="http://schemas.microsoft.com/office/drawing/2014/main" xmlns="" id="{2F5D49A0-5A97-4D16-B034-B7D1E1D9622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47551" y="1426014"/>
            <a:ext cx="8242300" cy="4654589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endParaRPr lang="cs-CZ" sz="2000" dirty="0"/>
          </a:p>
          <a:p>
            <a:pPr lvl="1"/>
            <a:r>
              <a:rPr lang="cs-CZ" sz="2000" dirty="0"/>
              <a:t>Dočasné pozastavení přístupu na trh  (čl. 6)</a:t>
            </a:r>
          </a:p>
          <a:p>
            <a:pPr lvl="2"/>
            <a:r>
              <a:rPr lang="cs-CZ" sz="2000" dirty="0"/>
              <a:t>Zboží představuje vážné riziko pro bezpečnost nebo zdraví osob nebo pro životní prostředí nebo je dodávání zboží na trh tohoto členského státu obecně zakázáno z důvodu veřejné mravnosti nebo veřejné bezpečnosti</a:t>
            </a:r>
          </a:p>
          <a:p>
            <a:pPr lvl="2"/>
            <a:r>
              <a:rPr lang="cs-CZ" sz="2000" dirty="0"/>
              <a:t>Neprodlená notifikace hospodářskému subjektu, EK a ostatním členským státům prostřednictvím ICSMS</a:t>
            </a:r>
          </a:p>
          <a:p>
            <a:pPr lvl="2"/>
            <a:r>
              <a:rPr lang="cs-CZ" sz="2000" dirty="0"/>
              <a:t>Lhůta min 15 dní pro předložení dokumentů, informací a připomínek</a:t>
            </a:r>
          </a:p>
          <a:p>
            <a:pPr lvl="2"/>
            <a:r>
              <a:rPr lang="cs-CZ" sz="2000" dirty="0"/>
              <a:t> Hospodářský subjekt nesmí zboží prodávat!</a:t>
            </a:r>
          </a:p>
          <a:p>
            <a:pPr marL="360362" lvl="1" indent="0">
              <a:buNone/>
            </a:pPr>
            <a:endParaRPr lang="cs-CZ" sz="2000" dirty="0"/>
          </a:p>
          <a:p>
            <a:pPr lvl="1"/>
            <a:r>
              <a:rPr lang="cs-CZ" sz="2000" dirty="0"/>
              <a:t>Oznámení prostřednictvím systému RAPEX nebo RASFF (čl. 7) </a:t>
            </a:r>
          </a:p>
          <a:p>
            <a:pPr lvl="2"/>
            <a:r>
              <a:rPr lang="cs-CZ" sz="2000" dirty="0"/>
              <a:t>Platí zásada jedné notifikace</a:t>
            </a:r>
          </a:p>
          <a:p>
            <a:pPr lvl="2"/>
            <a:endParaRPr lang="cs-CZ" sz="2000" dirty="0"/>
          </a:p>
          <a:p>
            <a:pPr marL="360362" lvl="1" indent="0">
              <a:buNone/>
            </a:pPr>
            <a:endParaRPr lang="cs-CZ" sz="2000" dirty="0"/>
          </a:p>
          <a:p>
            <a:pPr lvl="1"/>
            <a:endParaRPr lang="cs-CZ" sz="1500" dirty="0"/>
          </a:p>
          <a:p>
            <a:pPr marL="360362" lvl="1" indent="0">
              <a:buNone/>
            </a:pPr>
            <a:endParaRPr lang="cs-CZ" sz="1500" dirty="0"/>
          </a:p>
          <a:p>
            <a:pPr marL="360362" lvl="1" indent="0">
              <a:buNone/>
            </a:pPr>
            <a:endParaRPr lang="cs-CZ" dirty="0"/>
          </a:p>
          <a:p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81479867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xmlns="" id="{C9FC2C04-33E8-4600-ABB7-DC1D05F7E6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Nařízení o vzájemném uznávání – prohlášení pro vzájemné uznávání (čl. 4)</a:t>
            </a:r>
          </a:p>
        </p:txBody>
      </p:sp>
      <p:sp>
        <p:nvSpPr>
          <p:cNvPr id="3" name="Zástupný symbol pro text 2">
            <a:extLst>
              <a:ext uri="{FF2B5EF4-FFF2-40B4-BE49-F238E27FC236}">
                <a16:creationId xmlns:a16="http://schemas.microsoft.com/office/drawing/2014/main" xmlns="" id="{7D20EB87-7D56-45A8-B99B-3D096473556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>
            <a:normAutofit fontScale="62500" lnSpcReduction="20000"/>
          </a:bodyPr>
          <a:lstStyle/>
          <a:p>
            <a:pPr marL="0" indent="0">
              <a:buNone/>
            </a:pPr>
            <a:endParaRPr lang="cs-CZ" dirty="0"/>
          </a:p>
          <a:p>
            <a:r>
              <a:rPr lang="cs-CZ" dirty="0"/>
              <a:t>Dobrovolné</a:t>
            </a:r>
          </a:p>
          <a:p>
            <a:r>
              <a:rPr lang="cs-CZ" dirty="0"/>
              <a:t>Vypracuje výrobce nebo zplnomocněný zástupce </a:t>
            </a:r>
          </a:p>
          <a:p>
            <a:r>
              <a:rPr lang="cs-CZ" dirty="0"/>
              <a:t>Slouží k prokázání, že zboží bylo uvedeno na trh v určitém ČS v souladu s jeho právními předpisy</a:t>
            </a:r>
          </a:p>
          <a:p>
            <a:r>
              <a:rPr lang="cs-CZ" dirty="0"/>
              <a:t>Vzor tvoří přílohu nařízení o vzájemném uznávání</a:t>
            </a:r>
          </a:p>
          <a:p>
            <a:r>
              <a:rPr lang="cs-CZ" dirty="0"/>
              <a:t>Nutnost zachování struktury, musí obsahovat všechny informace</a:t>
            </a:r>
          </a:p>
          <a:p>
            <a:r>
              <a:rPr lang="cs-CZ" dirty="0"/>
              <a:t>Rozděleno na dvě části, :</a:t>
            </a:r>
          </a:p>
          <a:p>
            <a:pPr lvl="1"/>
            <a:r>
              <a:rPr lang="cs-CZ" dirty="0"/>
              <a:t>V části I uvedeny informace týkající se výrobku (kód, adresa, výrobce, informace o právních předpisech)</a:t>
            </a:r>
          </a:p>
          <a:p>
            <a:pPr lvl="1"/>
            <a:r>
              <a:rPr lang="cs-CZ" dirty="0"/>
              <a:t>V části II uvedeny informace týkající se uvedení výrobku na trh v MS (uvedení MS, datum, další relevantní informace)</a:t>
            </a:r>
          </a:p>
          <a:p>
            <a:r>
              <a:rPr lang="cs-CZ" dirty="0"/>
              <a:t>Vyplňuje:</a:t>
            </a:r>
          </a:p>
          <a:p>
            <a:pPr lvl="1"/>
            <a:r>
              <a:rPr lang="cs-CZ" dirty="0"/>
              <a:t>Výrobce nebo zplnomocněný zástupce výrobce (část I </a:t>
            </a:r>
            <a:r>
              <a:rPr lang="cs-CZ" dirty="0" err="1"/>
              <a:t>i</a:t>
            </a:r>
            <a:r>
              <a:rPr lang="cs-CZ" dirty="0"/>
              <a:t> II)</a:t>
            </a:r>
          </a:p>
          <a:p>
            <a:pPr lvl="1"/>
            <a:r>
              <a:rPr lang="cs-CZ" dirty="0"/>
              <a:t>Dovozce nebo distributor (část II, za určitých podmínek i </a:t>
            </a:r>
          </a:p>
          <a:p>
            <a:pPr marL="360362" lvl="1" indent="0">
              <a:buNone/>
            </a:pPr>
            <a:r>
              <a:rPr lang="cs-CZ" dirty="0"/>
              <a:t>část I).</a:t>
            </a:r>
          </a:p>
          <a:p>
            <a:r>
              <a:rPr lang="cs-CZ" dirty="0"/>
              <a:t>Odpovědnost za přesnost a aktuálnost informací</a:t>
            </a:r>
          </a:p>
          <a:p>
            <a:r>
              <a:rPr lang="cs-CZ" dirty="0"/>
              <a:t>Možnost zpřístupnit online</a:t>
            </a:r>
          </a:p>
          <a:p>
            <a:r>
              <a:rPr lang="cs-CZ" dirty="0"/>
              <a:t>Úřední jazyk (lze požadovat překlad)</a:t>
            </a:r>
          </a:p>
          <a:p>
            <a:r>
              <a:rPr lang="cs-CZ" dirty="0"/>
              <a:t>Lze přiložit prohlášení o shodě</a:t>
            </a:r>
          </a:p>
          <a:p>
            <a:pPr marL="360362" lvl="1" indent="0">
              <a:buNone/>
            </a:pPr>
            <a:endParaRPr lang="cs-CZ" dirty="0"/>
          </a:p>
          <a:p>
            <a:pPr marL="360362" lvl="1" indent="0">
              <a:buNone/>
            </a:pPr>
            <a:endParaRPr lang="cs-CZ" dirty="0"/>
          </a:p>
          <a:p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315435423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xmlns="" id="{6E499A0E-4052-4394-A33D-61C4D95FA7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4500" y="446088"/>
            <a:ext cx="8242299" cy="1107996"/>
          </a:xfrm>
        </p:spPr>
        <p:txBody>
          <a:bodyPr/>
          <a:lstStyle/>
          <a:p>
            <a:r>
              <a:rPr lang="cs-CZ" dirty="0"/>
              <a:t>Nařízení o vzájemném uznávání – služby pro podnikatele</a:t>
            </a:r>
          </a:p>
        </p:txBody>
      </p:sp>
      <p:sp>
        <p:nvSpPr>
          <p:cNvPr id="3" name="Zástupný symbol pro text 2">
            <a:extLst>
              <a:ext uri="{FF2B5EF4-FFF2-40B4-BE49-F238E27FC236}">
                <a16:creationId xmlns:a16="http://schemas.microsoft.com/office/drawing/2014/main" xmlns="" id="{67623ED8-5B1D-43CF-A471-0A8DB50FD2F0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44499" y="1339558"/>
            <a:ext cx="8242300" cy="4654589"/>
          </a:xfrm>
        </p:spPr>
        <p:txBody>
          <a:bodyPr>
            <a:normAutofit fontScale="92500" lnSpcReduction="10000"/>
          </a:bodyPr>
          <a:lstStyle/>
          <a:p>
            <a:pPr lvl="1"/>
            <a:r>
              <a:rPr lang="cs-CZ" dirty="0"/>
              <a:t>Kontaktní místo pro výrobky (</a:t>
            </a:r>
            <a:r>
              <a:rPr lang="cs-CZ" dirty="0" err="1"/>
              <a:t>ProCoP</a:t>
            </a:r>
            <a:r>
              <a:rPr lang="cs-CZ" dirty="0"/>
              <a:t>, PCP)</a:t>
            </a:r>
          </a:p>
          <a:p>
            <a:pPr lvl="1"/>
            <a:r>
              <a:rPr lang="cs-CZ" dirty="0"/>
              <a:t>Poskytuje obecné informace o požadavcích na výrobky, které jsou uváděny na vnitřní trh EU</a:t>
            </a:r>
          </a:p>
          <a:p>
            <a:pPr lvl="2"/>
            <a:r>
              <a:rPr lang="cs-CZ" dirty="0"/>
              <a:t>Pro výrobky harmonizované i neharmonizované</a:t>
            </a:r>
          </a:p>
          <a:p>
            <a:pPr lvl="1"/>
            <a:r>
              <a:rPr lang="cs-CZ" dirty="0"/>
              <a:t>V roce 2019 zodpovězeno 253 dotazů (vzrůstající tendence)</a:t>
            </a:r>
          </a:p>
          <a:p>
            <a:pPr lvl="1"/>
            <a:r>
              <a:rPr lang="cs-CZ" dirty="0"/>
              <a:t>Poskytuje informace o:</a:t>
            </a:r>
          </a:p>
          <a:p>
            <a:pPr lvl="2"/>
            <a:r>
              <a:rPr lang="cs-CZ" dirty="0"/>
              <a:t>Technických předpisech</a:t>
            </a:r>
          </a:p>
          <a:p>
            <a:pPr lvl="2"/>
            <a:r>
              <a:rPr lang="cs-CZ" dirty="0"/>
              <a:t>Požadavcích na výrobky</a:t>
            </a:r>
          </a:p>
          <a:p>
            <a:pPr lvl="2"/>
            <a:r>
              <a:rPr lang="cs-CZ" dirty="0"/>
              <a:t>Obecných pravidlech volného pohybu zboží</a:t>
            </a:r>
          </a:p>
          <a:p>
            <a:pPr lvl="2"/>
            <a:r>
              <a:rPr lang="cs-CZ" dirty="0"/>
              <a:t>Uplatňování nařízení o vzájemném uznávání</a:t>
            </a:r>
          </a:p>
          <a:p>
            <a:pPr lvl="2"/>
            <a:r>
              <a:rPr lang="cs-CZ" dirty="0"/>
              <a:t>Opravných prostředcích proti správním rozhodnutím</a:t>
            </a:r>
          </a:p>
          <a:p>
            <a:pPr lvl="2"/>
            <a:r>
              <a:rPr lang="cs-CZ" dirty="0"/>
              <a:t>Více informací </a:t>
            </a:r>
            <a:r>
              <a:rPr lang="cs-CZ" dirty="0">
                <a:hlinkClick r:id="rId2"/>
              </a:rPr>
              <a:t>zde</a:t>
            </a:r>
            <a:r>
              <a:rPr lang="cs-CZ" dirty="0"/>
              <a:t> a </a:t>
            </a:r>
            <a:r>
              <a:rPr lang="cs-CZ" dirty="0">
                <a:hlinkClick r:id="rId3"/>
              </a:rPr>
              <a:t>zde</a:t>
            </a:r>
            <a:endParaRPr lang="cs-CZ" dirty="0"/>
          </a:p>
          <a:p>
            <a:pPr lvl="1"/>
            <a:endParaRPr lang="cs-CZ" dirty="0"/>
          </a:p>
          <a:p>
            <a:pPr lvl="1"/>
            <a:endParaRPr lang="cs-CZ" dirty="0"/>
          </a:p>
          <a:p>
            <a:pPr lvl="1"/>
            <a:endParaRPr lang="cs-CZ" dirty="0"/>
          </a:p>
          <a:p>
            <a:pPr lvl="1"/>
            <a:endParaRPr lang="cs-CZ" dirty="0"/>
          </a:p>
          <a:p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372548900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rázek 3">
            <a:extLst>
              <a:ext uri="{FF2B5EF4-FFF2-40B4-BE49-F238E27FC236}">
                <a16:creationId xmlns:a16="http://schemas.microsoft.com/office/drawing/2014/main" xmlns="" id="{04AD2326-80F6-4EDF-B136-61C92528E5C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46012" y="2009087"/>
            <a:ext cx="2603157" cy="2363553"/>
          </a:xfrm>
          <a:prstGeom prst="rect">
            <a:avLst/>
          </a:prstGeom>
        </p:spPr>
      </p:pic>
      <p:sp>
        <p:nvSpPr>
          <p:cNvPr id="2" name="Nadpis 1">
            <a:extLst>
              <a:ext uri="{FF2B5EF4-FFF2-40B4-BE49-F238E27FC236}">
                <a16:creationId xmlns:a16="http://schemas.microsoft.com/office/drawing/2014/main" xmlns="" id="{D9C3F21B-6B93-4A94-AEEA-3D6D6CD715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4500" y="446088"/>
            <a:ext cx="8242299" cy="1107996"/>
          </a:xfrm>
        </p:spPr>
        <p:txBody>
          <a:bodyPr/>
          <a:lstStyle/>
          <a:p>
            <a:r>
              <a:rPr lang="cs-CZ" dirty="0"/>
              <a:t>Nařízení o vzájemném uznávání – služby pro podnikatele </a:t>
            </a:r>
          </a:p>
        </p:txBody>
      </p:sp>
      <p:sp>
        <p:nvSpPr>
          <p:cNvPr id="3" name="Zástupný symbol pro text 2">
            <a:extLst>
              <a:ext uri="{FF2B5EF4-FFF2-40B4-BE49-F238E27FC236}">
                <a16:creationId xmlns:a16="http://schemas.microsoft.com/office/drawing/2014/main" xmlns="" id="{78592FB5-4E48-4945-BFCA-C2B98A4A208D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94831" y="1330595"/>
            <a:ext cx="5871173" cy="4654589"/>
          </a:xfrm>
        </p:spPr>
        <p:txBody>
          <a:bodyPr>
            <a:normAutofit fontScale="92500"/>
          </a:bodyPr>
          <a:lstStyle/>
          <a:p>
            <a:pPr lvl="1"/>
            <a:r>
              <a:rPr lang="cs-CZ" sz="2000" dirty="0"/>
              <a:t>SOLVIT</a:t>
            </a:r>
          </a:p>
          <a:p>
            <a:pPr lvl="1"/>
            <a:r>
              <a:rPr lang="cs-CZ" sz="2000" dirty="0"/>
              <a:t>Evropská síť působící v 31 zemích (EU + Island,</a:t>
            </a:r>
          </a:p>
          <a:p>
            <a:pPr marL="360362" lvl="1" indent="0">
              <a:buNone/>
            </a:pPr>
            <a:r>
              <a:rPr lang="cs-CZ" sz="2000" dirty="0"/>
              <a:t>       Lichtenštejnsko  a Norsko)</a:t>
            </a:r>
          </a:p>
          <a:p>
            <a:pPr lvl="1"/>
            <a:r>
              <a:rPr lang="cs-CZ" sz="2000" dirty="0"/>
              <a:t>ČR je součástí od roku 2004</a:t>
            </a:r>
          </a:p>
          <a:p>
            <a:pPr lvl="1"/>
            <a:r>
              <a:rPr lang="cs-CZ" sz="2000" dirty="0"/>
              <a:t>V roce 2019 řešeno 291 podnětů</a:t>
            </a:r>
          </a:p>
          <a:p>
            <a:pPr lvl="1"/>
            <a:r>
              <a:rPr lang="cs-CZ" sz="2000" dirty="0"/>
              <a:t>Mimosoudní řešení sporů občanů nebo podnikatelů s orgány jiných států, kde se nachází SOLVIT centrum v případě chybné aplikace unijního práva</a:t>
            </a:r>
          </a:p>
          <a:p>
            <a:pPr lvl="1"/>
            <a:r>
              <a:rPr lang="cs-CZ" sz="2000" dirty="0"/>
              <a:t>Neformální, odborný, rychlý a bezplatný</a:t>
            </a:r>
          </a:p>
          <a:p>
            <a:pPr lvl="1"/>
            <a:r>
              <a:rPr lang="cs-CZ" sz="2000" dirty="0"/>
              <a:t>Stížnost podává klient</a:t>
            </a:r>
          </a:p>
          <a:p>
            <a:pPr lvl="1"/>
            <a:r>
              <a:rPr lang="cs-CZ" sz="2000" dirty="0"/>
              <a:t>Případy s podnikatelským prvkem v oblasti vzájemného uznávání</a:t>
            </a:r>
          </a:p>
          <a:p>
            <a:pPr lvl="1"/>
            <a:r>
              <a:rPr lang="cs-CZ" sz="2000" dirty="0"/>
              <a:t>Více informací </a:t>
            </a:r>
            <a:r>
              <a:rPr lang="cs-CZ" sz="2000" dirty="0">
                <a:hlinkClick r:id="rId3"/>
              </a:rPr>
              <a:t>zde </a:t>
            </a:r>
            <a:r>
              <a:rPr lang="cs-CZ" sz="2000" dirty="0"/>
              <a:t>a </a:t>
            </a:r>
            <a:r>
              <a:rPr lang="cs-CZ" sz="2000" dirty="0">
                <a:hlinkClick r:id="rId4"/>
              </a:rPr>
              <a:t>zde</a:t>
            </a:r>
            <a:endParaRPr lang="cs-CZ" sz="2000" dirty="0"/>
          </a:p>
          <a:p>
            <a:pPr marL="360362" lvl="1" indent="0">
              <a:buNone/>
            </a:pPr>
            <a:endParaRPr lang="cs-CZ" sz="2000" dirty="0"/>
          </a:p>
          <a:p>
            <a:pPr lvl="1"/>
            <a:endParaRPr lang="cs-CZ" sz="2000" dirty="0"/>
          </a:p>
          <a:p>
            <a:pPr marL="0" indent="0">
              <a:buNone/>
            </a:pP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187610013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xmlns="" id="{D9639B74-4DE4-4C3F-8B8D-8AE8A9422D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4500" y="446088"/>
            <a:ext cx="8242299" cy="1107996"/>
          </a:xfrm>
        </p:spPr>
        <p:txBody>
          <a:bodyPr/>
          <a:lstStyle/>
          <a:p>
            <a:r>
              <a:rPr lang="cs-CZ" dirty="0"/>
              <a:t>Nařízení o vzájemném uznávání – postup dle SOLVIT</a:t>
            </a:r>
          </a:p>
        </p:txBody>
      </p:sp>
      <p:sp>
        <p:nvSpPr>
          <p:cNvPr id="3" name="Zástupný text 2">
            <a:extLst>
              <a:ext uri="{FF2B5EF4-FFF2-40B4-BE49-F238E27FC236}">
                <a16:creationId xmlns:a16="http://schemas.microsoft.com/office/drawing/2014/main" xmlns="" id="{238C8E3E-C81B-46E4-9A77-F37EF2B5BD37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>
            <a:normAutofit fontScale="92500" lnSpcReduction="10000"/>
          </a:bodyPr>
          <a:lstStyle/>
          <a:p>
            <a:endParaRPr lang="cs-CZ" dirty="0"/>
          </a:p>
          <a:p>
            <a:r>
              <a:rPr lang="cs-CZ" dirty="0"/>
              <a:t>Stížnost podává hospodářský subjekt: </a:t>
            </a:r>
            <a:r>
              <a:rPr lang="cs-CZ" dirty="0">
                <a:hlinkClick r:id="rId2"/>
              </a:rPr>
              <a:t>https://ec.europa.eu/solvit/index_cs.htm</a:t>
            </a:r>
            <a:endParaRPr lang="cs-CZ" dirty="0"/>
          </a:p>
          <a:p>
            <a:r>
              <a:rPr lang="cs-CZ" dirty="0"/>
              <a:t>HM provede právní posouzení</a:t>
            </a:r>
          </a:p>
          <a:p>
            <a:pPr lvl="1"/>
            <a:r>
              <a:rPr lang="cs-CZ" dirty="0"/>
              <a:t>Jedná se o správní rozhodnutí týkající se neharmonizované sféry porušující právo EU?</a:t>
            </a:r>
          </a:p>
          <a:p>
            <a:pPr lvl="1"/>
            <a:r>
              <a:rPr lang="cs-CZ" dirty="0"/>
              <a:t>Bylo správně notifikováno?</a:t>
            </a:r>
          </a:p>
          <a:p>
            <a:pPr lvl="1"/>
            <a:r>
              <a:rPr lang="cs-CZ" dirty="0"/>
              <a:t>Hospodářský subjekt poskytl veškerou relevantní dokumentaci? </a:t>
            </a:r>
          </a:p>
          <a:p>
            <a:r>
              <a:rPr lang="cs-CZ" dirty="0"/>
              <a:t>Komunikace probíhá mezi HC a  LC i hospodářským subjektem</a:t>
            </a:r>
          </a:p>
          <a:p>
            <a:r>
              <a:rPr lang="cs-CZ" dirty="0"/>
              <a:t>LC zkontaktuje příslušný orgán, který vydal správní rozhodnutí</a:t>
            </a:r>
          </a:p>
          <a:p>
            <a:r>
              <a:rPr lang="cs-CZ" dirty="0"/>
              <a:t>Možné požádat o stanovisko EK</a:t>
            </a:r>
          </a:p>
          <a:p>
            <a:r>
              <a:rPr lang="cs-CZ" dirty="0"/>
              <a:t>LC navrhne řešení případu</a:t>
            </a:r>
          </a:p>
        </p:txBody>
      </p:sp>
    </p:spTree>
    <p:extLst>
      <p:ext uri="{BB962C8B-B14F-4D97-AF65-F5344CB8AC3E}">
        <p14:creationId xmlns:p14="http://schemas.microsoft.com/office/powerpoint/2010/main" val="197133468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xmlns="" id="{549D2FC4-C9F2-4BAA-8403-2C796B2A4E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4500" y="446088"/>
            <a:ext cx="8242299" cy="553998"/>
          </a:xfrm>
        </p:spPr>
        <p:txBody>
          <a:bodyPr/>
          <a:lstStyle/>
          <a:p>
            <a:r>
              <a:rPr lang="cs-CZ" dirty="0"/>
              <a:t>SOLVIT – příklady z praxe</a:t>
            </a:r>
          </a:p>
        </p:txBody>
      </p:sp>
      <p:sp>
        <p:nvSpPr>
          <p:cNvPr id="3" name="Zástupný symbol pro text 2">
            <a:extLst>
              <a:ext uri="{FF2B5EF4-FFF2-40B4-BE49-F238E27FC236}">
                <a16:creationId xmlns:a16="http://schemas.microsoft.com/office/drawing/2014/main" xmlns="" id="{A6583DAA-2B5B-475D-94E0-B97F5D6260B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656491" y="1000087"/>
            <a:ext cx="7795847" cy="5411826"/>
          </a:xfrm>
        </p:spPr>
        <p:txBody>
          <a:bodyPr/>
          <a:lstStyle/>
          <a:p>
            <a:r>
              <a:rPr lang="cs-CZ" dirty="0"/>
              <a:t>Prokázání uvedení výrobku na trh v jiném ČS (využití prohlášení pro vzájemné uznávání)</a:t>
            </a:r>
          </a:p>
          <a:p>
            <a:r>
              <a:rPr lang="cs-CZ" dirty="0"/>
              <a:t>Formální stránka správního rozhodnutí </a:t>
            </a:r>
          </a:p>
          <a:p>
            <a:r>
              <a:rPr lang="cs-CZ" dirty="0"/>
              <a:t>Protokoly o zkouškách</a:t>
            </a:r>
          </a:p>
          <a:p>
            <a:r>
              <a:rPr lang="cs-CZ" dirty="0"/>
              <a:t>Autorizované osoby </a:t>
            </a:r>
          </a:p>
          <a:p>
            <a:r>
              <a:rPr lang="cs-CZ" dirty="0"/>
              <a:t>Vědecké důkazy</a:t>
            </a:r>
          </a:p>
          <a:p>
            <a:r>
              <a:rPr lang="cs-CZ" dirty="0"/>
              <a:t>Využití stanoviska EK</a:t>
            </a:r>
          </a:p>
          <a:p>
            <a:endParaRPr lang="cs-CZ" dirty="0"/>
          </a:p>
          <a:p>
            <a:pPr marL="0" indent="0">
              <a:buNone/>
            </a:pP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319786285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xmlns="" id="{549D2FC4-C9F2-4BAA-8403-2C796B2A4E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4500" y="446088"/>
            <a:ext cx="8242299" cy="553998"/>
          </a:xfrm>
        </p:spPr>
        <p:txBody>
          <a:bodyPr/>
          <a:lstStyle/>
          <a:p>
            <a:r>
              <a:rPr lang="cs-CZ" dirty="0"/>
              <a:t>SOLVIT – příklady z praxe</a:t>
            </a:r>
          </a:p>
        </p:txBody>
      </p:sp>
      <p:sp>
        <p:nvSpPr>
          <p:cNvPr id="3" name="Zástupný symbol pro text 2">
            <a:extLst>
              <a:ext uri="{FF2B5EF4-FFF2-40B4-BE49-F238E27FC236}">
                <a16:creationId xmlns:a16="http://schemas.microsoft.com/office/drawing/2014/main" xmlns="" id="{A6583DAA-2B5B-475D-94E0-B97F5D6260B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656491" y="1105989"/>
            <a:ext cx="7795847" cy="5305923"/>
          </a:xfrm>
        </p:spPr>
        <p:txBody>
          <a:bodyPr/>
          <a:lstStyle/>
          <a:p>
            <a:r>
              <a:rPr lang="cs-CZ" dirty="0"/>
              <a:t>Doplněk stravy obsahoval látku, jejíž užití bylo zakázáno národní legislativou</a:t>
            </a:r>
          </a:p>
          <a:p>
            <a:r>
              <a:rPr lang="cs-CZ" dirty="0"/>
              <a:t>Výrobek uvedený na trh v jednom ČS odmítnut v jiném s poukázáním na to, že národní legislativou je hodnota složek v něm uvedených omezena</a:t>
            </a:r>
          </a:p>
          <a:p>
            <a:r>
              <a:rPr lang="cs-CZ" dirty="0"/>
              <a:t>Identický výrobek je v jednom ČS zařazen do kategorie doplňků stravy, v jiném do kategorie léčiv</a:t>
            </a:r>
          </a:p>
          <a:p>
            <a:pPr marL="0" indent="0">
              <a:buNone/>
            </a:pPr>
            <a:endParaRPr lang="cs-CZ" dirty="0"/>
          </a:p>
          <a:p>
            <a:pPr marL="0" indent="0">
              <a:buNone/>
            </a:pP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341541414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xmlns="" id="{82D001F4-2D52-4308-979A-3E895669CC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Jednotná digitální brána (SDG)</a:t>
            </a:r>
          </a:p>
        </p:txBody>
      </p:sp>
      <p:sp>
        <p:nvSpPr>
          <p:cNvPr id="3" name="Zástupný symbol pro text 2">
            <a:extLst>
              <a:ext uri="{FF2B5EF4-FFF2-40B4-BE49-F238E27FC236}">
                <a16:creationId xmlns:a16="http://schemas.microsoft.com/office/drawing/2014/main" xmlns="" id="{7C7CACF5-D0F3-4420-BA12-617FFC000B1F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>
            <a:normAutofit fontScale="92500" lnSpcReduction="10000"/>
          </a:bodyPr>
          <a:lstStyle/>
          <a:p>
            <a:r>
              <a:rPr lang="cs-CZ" dirty="0"/>
              <a:t>Online celoevropský elektronický rozcestník</a:t>
            </a:r>
          </a:p>
          <a:p>
            <a:r>
              <a:rPr lang="cs-CZ" dirty="0"/>
              <a:t>Umožní občanům a podnikatelům snadný přístup k</a:t>
            </a:r>
          </a:p>
          <a:p>
            <a:pPr lvl="2"/>
            <a:r>
              <a:rPr lang="cs-CZ" dirty="0"/>
              <a:t>informacím</a:t>
            </a:r>
          </a:p>
          <a:p>
            <a:pPr lvl="2"/>
            <a:r>
              <a:rPr lang="cs-CZ" dirty="0"/>
              <a:t>online postupům</a:t>
            </a:r>
          </a:p>
          <a:p>
            <a:pPr lvl="2"/>
            <a:r>
              <a:rPr lang="cs-CZ" dirty="0"/>
              <a:t>asistenčním službám a službám pro řešení problémů</a:t>
            </a:r>
          </a:p>
          <a:p>
            <a:r>
              <a:rPr lang="cs-CZ" dirty="0"/>
              <a:t>Zjednoduší občanům a podnikům vyřizování jejich každodenních záležitostí a minimalizuje překážky, s nimiž se potýkají na vnitřním trhu</a:t>
            </a:r>
          </a:p>
          <a:p>
            <a:r>
              <a:rPr lang="cs-CZ" dirty="0"/>
              <a:t>Termín pro publikování národních informací v rámci SDG je stanoven na 12. prosince 2020</a:t>
            </a:r>
          </a:p>
          <a:p>
            <a:r>
              <a:rPr lang="cs-CZ" dirty="0"/>
              <a:t>Termín pro zprovoznění online postupů v rámci SDG je stanoven na 12. prosince 2023</a:t>
            </a:r>
          </a:p>
        </p:txBody>
      </p:sp>
    </p:spTree>
    <p:extLst>
      <p:ext uri="{BB962C8B-B14F-4D97-AF65-F5344CB8AC3E}">
        <p14:creationId xmlns:p14="http://schemas.microsoft.com/office/powerpoint/2010/main" val="25056783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Nadpis 9"/>
          <p:cNvSpPr>
            <a:spLocks noGrp="1"/>
          </p:cNvSpPr>
          <p:nvPr>
            <p:ph type="title"/>
          </p:nvPr>
        </p:nvSpPr>
        <p:spPr>
          <a:xfrm>
            <a:off x="444500" y="765958"/>
            <a:ext cx="8242299" cy="615553"/>
          </a:xfrm>
        </p:spPr>
        <p:txBody>
          <a:bodyPr/>
          <a:lstStyle/>
          <a:p>
            <a:r>
              <a:rPr lang="cs-CZ" dirty="0"/>
              <a:t>Děkujeme za pozornost</a:t>
            </a:r>
          </a:p>
        </p:txBody>
      </p:sp>
      <p:sp>
        <p:nvSpPr>
          <p:cNvPr id="2" name="TextovéPole 1"/>
          <p:cNvSpPr txBox="1"/>
          <p:nvPr/>
        </p:nvSpPr>
        <p:spPr>
          <a:xfrm>
            <a:off x="444500" y="2005077"/>
            <a:ext cx="3417454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cs-CZ" dirty="0">
              <a:solidFill>
                <a:srgbClr val="004B8D"/>
              </a:solidFill>
            </a:endParaRPr>
          </a:p>
          <a:p>
            <a:r>
              <a:rPr lang="cs-CZ" dirty="0">
                <a:solidFill>
                  <a:srgbClr val="004B8D"/>
                </a:solidFill>
              </a:rPr>
              <a:t>Jan Poruba</a:t>
            </a:r>
          </a:p>
          <a:p>
            <a:r>
              <a:rPr lang="cs-CZ" u="sng" dirty="0">
                <a:solidFill>
                  <a:schemeClr val="accent4"/>
                </a:solidFill>
              </a:rPr>
              <a:t>poruba@mpo.cz</a:t>
            </a:r>
          </a:p>
          <a:p>
            <a:endParaRPr lang="cs-CZ" dirty="0">
              <a:solidFill>
                <a:srgbClr val="004B8D"/>
              </a:solidFill>
            </a:endParaRPr>
          </a:p>
          <a:p>
            <a:r>
              <a:rPr lang="cs-CZ" dirty="0">
                <a:solidFill>
                  <a:srgbClr val="004B8D"/>
                </a:solidFill>
              </a:rPr>
              <a:t>Markéta Pěčková</a:t>
            </a:r>
          </a:p>
          <a:p>
            <a:r>
              <a:rPr lang="cs-CZ" u="sng" dirty="0">
                <a:solidFill>
                  <a:schemeClr val="accent4"/>
                </a:solidFill>
              </a:rPr>
              <a:t>peckova@mpo.cz</a:t>
            </a:r>
          </a:p>
          <a:p>
            <a:endParaRPr lang="cs-CZ" u="sng" dirty="0">
              <a:solidFill>
                <a:schemeClr val="accent4"/>
              </a:solidFill>
            </a:endParaRPr>
          </a:p>
          <a:p>
            <a:endParaRPr lang="cs-CZ" dirty="0">
              <a:solidFill>
                <a:srgbClr val="004B8D"/>
              </a:solidFill>
            </a:endParaRPr>
          </a:p>
          <a:p>
            <a:endParaRPr lang="cs-CZ" dirty="0">
              <a:solidFill>
                <a:srgbClr val="004B8D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34270068"/>
      </p:ext>
    </p:extLst>
  </p:cSld>
  <p:clrMapOvr>
    <a:masterClrMapping/>
  </p:clrMapOvr>
</p:sld>
</file>

<file path=ppt/theme/theme1.xml><?xml version="1.0" encoding="utf-8"?>
<a:theme xmlns:a="http://schemas.openxmlformats.org/drawingml/2006/main" name="Martin">
  <a:themeElements>
    <a:clrScheme name="MPO">
      <a:dk1>
        <a:sysClr val="windowText" lastClr="000000"/>
      </a:dk1>
      <a:lt1>
        <a:srgbClr val="FFFFFF"/>
      </a:lt1>
      <a:dk2>
        <a:srgbClr val="004B8D"/>
      </a:dk2>
      <a:lt2>
        <a:srgbClr val="FFFFFF"/>
      </a:lt2>
      <a:accent1>
        <a:srgbClr val="FFFFFF"/>
      </a:accent1>
      <a:accent2>
        <a:srgbClr val="B9E0F7"/>
      </a:accent2>
      <a:accent3>
        <a:srgbClr val="13B5F4"/>
      </a:accent3>
      <a:accent4>
        <a:srgbClr val="0096D6"/>
      </a:accent4>
      <a:accent5>
        <a:srgbClr val="E31B23"/>
      </a:accent5>
      <a:accent6>
        <a:srgbClr val="B5121B"/>
      </a:accent6>
      <a:hlink>
        <a:srgbClr val="B9E0F7"/>
      </a:hlink>
      <a:folHlink>
        <a:srgbClr val="13B5F4"/>
      </a:folHlink>
    </a:clrScheme>
    <a:fontScheme name="Kancelář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Úvodní">
  <a:themeElements>
    <a:clrScheme name="MPO">
      <a:dk1>
        <a:sysClr val="windowText" lastClr="000000"/>
      </a:dk1>
      <a:lt1>
        <a:srgbClr val="FFFFFF"/>
      </a:lt1>
      <a:dk2>
        <a:srgbClr val="004B8D"/>
      </a:dk2>
      <a:lt2>
        <a:srgbClr val="FFFFFF"/>
      </a:lt2>
      <a:accent1>
        <a:srgbClr val="FFFFFF"/>
      </a:accent1>
      <a:accent2>
        <a:srgbClr val="B9E0F7"/>
      </a:accent2>
      <a:accent3>
        <a:srgbClr val="13B5F4"/>
      </a:accent3>
      <a:accent4>
        <a:srgbClr val="0096D6"/>
      </a:accent4>
      <a:accent5>
        <a:srgbClr val="E31B23"/>
      </a:accent5>
      <a:accent6>
        <a:srgbClr val="B5121B"/>
      </a:accent6>
      <a:hlink>
        <a:srgbClr val="B9E0F7"/>
      </a:hlink>
      <a:folHlink>
        <a:srgbClr val="13B5F4"/>
      </a:folHlink>
    </a:clrScheme>
    <a:fontScheme name="Kancelář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Honza">
  <a:themeElements>
    <a:clrScheme name="MPO">
      <a:dk1>
        <a:sysClr val="windowText" lastClr="000000"/>
      </a:dk1>
      <a:lt1>
        <a:srgbClr val="FFFFFF"/>
      </a:lt1>
      <a:dk2>
        <a:srgbClr val="004B8D"/>
      </a:dk2>
      <a:lt2>
        <a:srgbClr val="FFFFFF"/>
      </a:lt2>
      <a:accent1>
        <a:srgbClr val="FFFFFF"/>
      </a:accent1>
      <a:accent2>
        <a:srgbClr val="B9E0F7"/>
      </a:accent2>
      <a:accent3>
        <a:srgbClr val="13B5F4"/>
      </a:accent3>
      <a:accent4>
        <a:srgbClr val="0096D6"/>
      </a:accent4>
      <a:accent5>
        <a:srgbClr val="E31B23"/>
      </a:accent5>
      <a:accent6>
        <a:srgbClr val="B5121B"/>
      </a:accent6>
      <a:hlink>
        <a:srgbClr val="B9E0F7"/>
      </a:hlink>
      <a:folHlink>
        <a:srgbClr val="13B5F4"/>
      </a:folHlink>
    </a:clrScheme>
    <a:fontScheme name="Kancelář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Markéta">
  <a:themeElements>
    <a:clrScheme name="MPO">
      <a:dk1>
        <a:sysClr val="windowText" lastClr="000000"/>
      </a:dk1>
      <a:lt1>
        <a:srgbClr val="FFFFFF"/>
      </a:lt1>
      <a:dk2>
        <a:srgbClr val="004B8D"/>
      </a:dk2>
      <a:lt2>
        <a:srgbClr val="FFFFFF"/>
      </a:lt2>
      <a:accent1>
        <a:srgbClr val="FFFFFF"/>
      </a:accent1>
      <a:accent2>
        <a:srgbClr val="B9E0F7"/>
      </a:accent2>
      <a:accent3>
        <a:srgbClr val="13B5F4"/>
      </a:accent3>
      <a:accent4>
        <a:srgbClr val="0096D6"/>
      </a:accent4>
      <a:accent5>
        <a:srgbClr val="E31B23"/>
      </a:accent5>
      <a:accent6>
        <a:srgbClr val="B5121B"/>
      </a:accent6>
      <a:hlink>
        <a:srgbClr val="B9E0F7"/>
      </a:hlink>
      <a:folHlink>
        <a:srgbClr val="13B5F4"/>
      </a:folHlink>
    </a:clrScheme>
    <a:fontScheme name="Kancelář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51100">
  <a:themeElements>
    <a:clrScheme name="MPO">
      <a:dk1>
        <a:sysClr val="windowText" lastClr="000000"/>
      </a:dk1>
      <a:lt1>
        <a:srgbClr val="FFFFFF"/>
      </a:lt1>
      <a:dk2>
        <a:srgbClr val="004B8D"/>
      </a:dk2>
      <a:lt2>
        <a:srgbClr val="FFFFFF"/>
      </a:lt2>
      <a:accent1>
        <a:srgbClr val="FFFFFF"/>
      </a:accent1>
      <a:accent2>
        <a:srgbClr val="B9E0F7"/>
      </a:accent2>
      <a:accent3>
        <a:srgbClr val="13B5F4"/>
      </a:accent3>
      <a:accent4>
        <a:srgbClr val="0096D6"/>
      </a:accent4>
      <a:accent5>
        <a:srgbClr val="E31B23"/>
      </a:accent5>
      <a:accent6>
        <a:srgbClr val="B5121B"/>
      </a:accent6>
      <a:hlink>
        <a:srgbClr val="B9E0F7"/>
      </a:hlink>
      <a:folHlink>
        <a:srgbClr val="13B5F4"/>
      </a:folHlink>
    </a:clrScheme>
    <a:fontScheme name="Kancelář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 name="81300">
  <a:themeElements>
    <a:clrScheme name="MPO-B">
      <a:dk1>
        <a:sysClr val="windowText" lastClr="000000"/>
      </a:dk1>
      <a:lt1>
        <a:srgbClr val="FFFFFF"/>
      </a:lt1>
      <a:dk2>
        <a:srgbClr val="004B8D"/>
      </a:dk2>
      <a:lt2>
        <a:srgbClr val="FFFFFF"/>
      </a:lt2>
      <a:accent1>
        <a:srgbClr val="B9E0F7"/>
      </a:accent1>
      <a:accent2>
        <a:srgbClr val="13B5F4"/>
      </a:accent2>
      <a:accent3>
        <a:srgbClr val="0096D6"/>
      </a:accent3>
      <a:accent4>
        <a:srgbClr val="004B8D"/>
      </a:accent4>
      <a:accent5>
        <a:srgbClr val="E31B23"/>
      </a:accent5>
      <a:accent6>
        <a:srgbClr val="B5121B"/>
      </a:accent6>
      <a:hlink>
        <a:srgbClr val="13B5F4"/>
      </a:hlink>
      <a:folHlink>
        <a:srgbClr val="E31B23"/>
      </a:folHlink>
    </a:clrScheme>
    <a:fontScheme name="Kancelář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7.xml><?xml version="1.0" encoding="utf-8"?>
<a:theme xmlns:a="http://schemas.openxmlformats.org/drawingml/2006/main" name="Prezentace modrá B">
  <a:themeElements>
    <a:clrScheme name="MPO-B">
      <a:dk1>
        <a:sysClr val="windowText" lastClr="000000"/>
      </a:dk1>
      <a:lt1>
        <a:srgbClr val="FFFFFF"/>
      </a:lt1>
      <a:dk2>
        <a:srgbClr val="004B8D"/>
      </a:dk2>
      <a:lt2>
        <a:srgbClr val="FFFFFF"/>
      </a:lt2>
      <a:accent1>
        <a:srgbClr val="B9E0F7"/>
      </a:accent1>
      <a:accent2>
        <a:srgbClr val="13B5F4"/>
      </a:accent2>
      <a:accent3>
        <a:srgbClr val="0096D6"/>
      </a:accent3>
      <a:accent4>
        <a:srgbClr val="004B8D"/>
      </a:accent4>
      <a:accent5>
        <a:srgbClr val="E31B23"/>
      </a:accent5>
      <a:accent6>
        <a:srgbClr val="B5121B"/>
      </a:accent6>
      <a:hlink>
        <a:srgbClr val="13B5F4"/>
      </a:hlink>
      <a:folHlink>
        <a:srgbClr val="E31B23"/>
      </a:folHlink>
    </a:clrScheme>
    <a:fontScheme name="Kancelář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8.xml><?xml version="1.0" encoding="utf-8"?>
<a:theme xmlns:a="http://schemas.openxmlformats.org/drawingml/2006/main" name="81300 ú + z">
  <a:themeElements>
    <a:clrScheme name="MPO">
      <a:dk1>
        <a:sysClr val="windowText" lastClr="000000"/>
      </a:dk1>
      <a:lt1>
        <a:srgbClr val="FFFFFF"/>
      </a:lt1>
      <a:dk2>
        <a:srgbClr val="004B8D"/>
      </a:dk2>
      <a:lt2>
        <a:srgbClr val="FFFFFF"/>
      </a:lt2>
      <a:accent1>
        <a:srgbClr val="FFFFFF"/>
      </a:accent1>
      <a:accent2>
        <a:srgbClr val="B9E0F7"/>
      </a:accent2>
      <a:accent3>
        <a:srgbClr val="13B5F4"/>
      </a:accent3>
      <a:accent4>
        <a:srgbClr val="0096D6"/>
      </a:accent4>
      <a:accent5>
        <a:srgbClr val="E31B23"/>
      </a:accent5>
      <a:accent6>
        <a:srgbClr val="B5121B"/>
      </a:accent6>
      <a:hlink>
        <a:srgbClr val="B9E0F7"/>
      </a:hlink>
      <a:folHlink>
        <a:srgbClr val="13B5F4"/>
      </a:folHlink>
    </a:clrScheme>
    <a:fontScheme name="Kancelář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9.xml><?xml version="1.0" encoding="utf-8"?>
<a:theme xmlns:a="http://schemas.openxmlformats.org/drawingml/2006/main" name="bílá bílá bílá">
  <a:themeElements>
    <a:clrScheme name="MPO">
      <a:dk1>
        <a:sysClr val="windowText" lastClr="000000"/>
      </a:dk1>
      <a:lt1>
        <a:srgbClr val="FFFFFF"/>
      </a:lt1>
      <a:dk2>
        <a:srgbClr val="004B8D"/>
      </a:dk2>
      <a:lt2>
        <a:srgbClr val="FFFFFF"/>
      </a:lt2>
      <a:accent1>
        <a:srgbClr val="FFFFFF"/>
      </a:accent1>
      <a:accent2>
        <a:srgbClr val="B9E0F7"/>
      </a:accent2>
      <a:accent3>
        <a:srgbClr val="13B5F4"/>
      </a:accent3>
      <a:accent4>
        <a:srgbClr val="0096D6"/>
      </a:accent4>
      <a:accent5>
        <a:srgbClr val="E31B23"/>
      </a:accent5>
      <a:accent6>
        <a:srgbClr val="B5121B"/>
      </a:accent6>
      <a:hlink>
        <a:srgbClr val="B9E0F7"/>
      </a:hlink>
      <a:folHlink>
        <a:srgbClr val="13B5F4"/>
      </a:folHlink>
    </a:clrScheme>
    <a:fontScheme name="Kancelář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0.xml><?xml version="1.0" encoding="utf-8"?>
<a:theme xmlns:a="http://schemas.openxmlformats.org/drawingml/2006/main" name="Motiv systému Office">
  <a:themeElements>
    <a:clrScheme name="Kancelář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ancelář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1.xml><?xml version="1.0" encoding="utf-8"?>
<a:theme xmlns:a="http://schemas.openxmlformats.org/drawingml/2006/main" name="Motiv systému Office">
  <a:themeElements>
    <a:clrScheme name="Kancelář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ancelář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6174</TotalTime>
  <Words>1557</Words>
  <Application>Microsoft Office PowerPoint</Application>
  <PresentationFormat>Předvádění na obrazovce (4:3)</PresentationFormat>
  <Paragraphs>186</Paragraphs>
  <Slides>20</Slides>
  <Notes>5</Notes>
  <HiddenSlides>0</HiddenSlides>
  <MMClips>0</MMClips>
  <ScaleCrop>false</ScaleCrop>
  <HeadingPairs>
    <vt:vector size="6" baseType="variant">
      <vt:variant>
        <vt:lpstr>Použitá písma</vt:lpstr>
      </vt:variant>
      <vt:variant>
        <vt:i4>2</vt:i4>
      </vt:variant>
      <vt:variant>
        <vt:lpstr>Motiv</vt:lpstr>
      </vt:variant>
      <vt:variant>
        <vt:i4>9</vt:i4>
      </vt:variant>
      <vt:variant>
        <vt:lpstr>Nadpisy snímků</vt:lpstr>
      </vt:variant>
      <vt:variant>
        <vt:i4>20</vt:i4>
      </vt:variant>
    </vt:vector>
  </HeadingPairs>
  <TitlesOfParts>
    <vt:vector size="31" baseType="lpstr">
      <vt:lpstr>Arial</vt:lpstr>
      <vt:lpstr>Calibri</vt:lpstr>
      <vt:lpstr>Martin</vt:lpstr>
      <vt:lpstr>Úvodní</vt:lpstr>
      <vt:lpstr>Honza</vt:lpstr>
      <vt:lpstr>Markéta</vt:lpstr>
      <vt:lpstr>51100</vt:lpstr>
      <vt:lpstr>81300</vt:lpstr>
      <vt:lpstr>Prezentace modrá B</vt:lpstr>
      <vt:lpstr>81300 ú + z</vt:lpstr>
      <vt:lpstr>bílá bílá bílá</vt:lpstr>
      <vt:lpstr>Implementace nařízení EU o vzájemném uznávání</vt:lpstr>
      <vt:lpstr>Nařízení o vzájemném uznávání</vt:lpstr>
      <vt:lpstr>Nařízení o vzájemném uznávání</vt:lpstr>
      <vt:lpstr>Výjimky ze vzájemného uznávání</vt:lpstr>
      <vt:lpstr>Výjimky ze vzájemného uznávání</vt:lpstr>
      <vt:lpstr>Nařízení o vzájemném uznávání – oblast působnosti</vt:lpstr>
      <vt:lpstr>Nařízení o vzájemném uznávání – definice technického pravidla</vt:lpstr>
      <vt:lpstr>Nařízení o vzájemném uznávání – hospodářský subjekt (čl. 3)</vt:lpstr>
      <vt:lpstr>Nařízení o vzájemném uznávání – postupy týkající se uplatňování zásady vzájemného uznávání (čl. 5) </vt:lpstr>
      <vt:lpstr>Nařízení o vzájemném uznávání – postupy týkající se uplatňování zásady vzájemného uznávání (čl. 5) - pokračování </vt:lpstr>
      <vt:lpstr>Nařízení o vzájemném uznávání – správní rozhodnutí (čl. 5 odst. 11)</vt:lpstr>
      <vt:lpstr>Nařízení o vzájemném uznávání – postupy týkající se uplatňování zásady vzájemného uznávání </vt:lpstr>
      <vt:lpstr>Nařízení o vzájemném uznávání – prohlášení pro vzájemné uznávání (čl. 4)</vt:lpstr>
      <vt:lpstr>Nařízení o vzájemném uznávání – služby pro podnikatele</vt:lpstr>
      <vt:lpstr>Nařízení o vzájemném uznávání – služby pro podnikatele </vt:lpstr>
      <vt:lpstr>Nařízení o vzájemném uznávání – postup dle SOLVIT</vt:lpstr>
      <vt:lpstr>SOLVIT – příklady z praxe</vt:lpstr>
      <vt:lpstr>SOLVIT – příklady z praxe</vt:lpstr>
      <vt:lpstr>Jednotná digitální brána (SDG)</vt:lpstr>
      <vt:lpstr>Děkujeme za pozornost</vt:lpstr>
    </vt:vector>
  </TitlesOfParts>
  <Company>Ministerstvo průmyslu a obchodu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legislativní proces v EU a transpozice evropské LEGISLATIVY</dc:title>
  <dc:creator>Klimánková Pavlína</dc:creator>
  <cp:lastModifiedBy>Hátlová Chaloupecká Věra</cp:lastModifiedBy>
  <cp:revision>362</cp:revision>
  <dcterms:created xsi:type="dcterms:W3CDTF">2014-02-25T07:35:55Z</dcterms:created>
  <dcterms:modified xsi:type="dcterms:W3CDTF">2020-12-03T13:36:04Z</dcterms:modified>
</cp:coreProperties>
</file>